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52" r:id="rId5"/>
  </p:sldMasterIdLst>
  <p:notesMasterIdLst>
    <p:notesMasterId r:id="rId17"/>
  </p:notesMasterIdLst>
  <p:sldIdLst>
    <p:sldId id="257" r:id="rId6"/>
    <p:sldId id="432" r:id="rId7"/>
    <p:sldId id="436" r:id="rId8"/>
    <p:sldId id="444" r:id="rId9"/>
    <p:sldId id="437" r:id="rId10"/>
    <p:sldId id="442" r:id="rId11"/>
    <p:sldId id="439" r:id="rId12"/>
    <p:sldId id="438" r:id="rId13"/>
    <p:sldId id="440" r:id="rId14"/>
    <p:sldId id="443" r:id="rId15"/>
    <p:sldId id="303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Einführung" id="{9FD3AEC4-11E7-4471-8B79-1DEFB6C4A794}">
          <p14:sldIdLst>
            <p14:sldId id="257"/>
            <p14:sldId id="432"/>
            <p14:sldId id="436"/>
            <p14:sldId id="444"/>
            <p14:sldId id="437"/>
            <p14:sldId id="442"/>
            <p14:sldId id="439"/>
            <p14:sldId id="438"/>
            <p14:sldId id="440"/>
            <p14:sldId id="443"/>
          </p14:sldIdLst>
        </p14:section>
        <p14:section name="Abschluss" id="{64DBB0D9-0144-4704-B31B-47EDE17797C9}">
          <p14:sldIdLst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5" roundtripDataSignature="AMtx7miwNV0Pr9jwBp+WGmbMoncTkfp0ng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95A4221-D0E3-F5FF-AEE8-3D8EF3753C12}" name="Mathias Fuhrer" initials="MF" userId="S::fuma1017@hs-karlsruhe.de::77c9a1be-06dc-4c21-8cdb-a249e805a898" providerId="AD"/>
  <p188:author id="{CF265D28-5975-729E-A03B-2CDD5E2B3231}" name="Leo Schäfer" initials="LS" userId="S::scle1074@h-ka.de::6b1e5ec9-9ef5-488f-9b04-d3a2b5b107b5" providerId="AD"/>
  <p188:author id="{2A63549A-C35F-8ADC-C8C8-D80C7B0D05E9}" name="Maurice Droll" initials="MD" userId="S::drma1025@h-ka.de::306cf624-762e-4805-b567-51d64146fa42" providerId="AD"/>
  <p188:author id="{30B9D0FA-0D8D-F75C-9B69-659CB78C359B}" name="Robin Wolf" initials="RW" userId="S::woro1021@h-ka.de::abd915cb-5aa0-4c01-ac6a-8686f9dab38e" providerId="AD"/>
  <p188:author id="{D0FEDFFA-6275-1C6F-D777-31E0F2CD4902}" name="Andreas Schmitt" initials="AS" userId="S::scan1116@h-ka.de::8063fb94-ab75-422e-8c1a-acc5a068cdc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2305"/>
    <a:srgbClr val="F08F7E"/>
    <a:srgbClr val="F25C19"/>
    <a:srgbClr val="F9BA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EF579F-E9DF-4424-8A6E-F40929C01E65}" v="44" dt="2025-01-21T10:01:36.423"/>
    <p1510:client id="{4D377900-737C-AF4A-9969-B0E62A9F0E49}" v="1" dt="2025-01-21T11:57:02.657"/>
  </p1510:revLst>
</p1510:revInfo>
</file>

<file path=ppt/tableStyles.xml><?xml version="1.0" encoding="utf-8"?>
<a:tblStyleLst xmlns:a="http://schemas.openxmlformats.org/drawingml/2006/main" def="{6604BA28-9435-4088-873D-FC2CEC76785E}">
  <a:tblStyle styleId="{6604BA28-9435-4088-873D-FC2CEC76785E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Calibri"/>
          <a:ea typeface="Calibri"/>
          <a:cs typeface="Calibri"/>
        </a:font>
        <a:schemeClr val="dk1"/>
      </a:tcTxStyle>
      <a:tcStyle>
        <a:tcBdr/>
      </a:tcStyle>
    </a:seCell>
    <a:swCell>
      <a:tcTxStyle b="on" i="off">
        <a:font>
          <a:latin typeface="Calibri"/>
          <a:ea typeface="Calibri"/>
          <a:cs typeface="Calibri"/>
        </a:font>
        <a:schemeClr val="dk1"/>
      </a:tcTxStyle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3" Type="http://schemas.openxmlformats.org/officeDocument/2006/relationships/customXml" Target="../customXml/item3.xml"/><Relationship Id="rId55" Type="http://customschemas.google.com/relationships/presentationmetadata" Target="meta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59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62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5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6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liia Yantsur" userId="S::yayu1012@hs-karlsruhe.de::1373698c-3343-4280-8bf3-5f1f2758308c" providerId="AD" clId="Web-{8BCA5708-9164-0583-B972-43568D033662}"/>
    <pc:docChg chg="modSld">
      <pc:chgData name="Yuliia Yantsur" userId="S::yayu1012@hs-karlsruhe.de::1373698c-3343-4280-8bf3-5f1f2758308c" providerId="AD" clId="Web-{8BCA5708-9164-0583-B972-43568D033662}" dt="2024-12-08T21:26:21.019" v="248"/>
      <pc:docMkLst>
        <pc:docMk/>
      </pc:docMkLst>
      <pc:sldChg chg="addSp modSp modNotes">
        <pc:chgData name="Yuliia Yantsur" userId="S::yayu1012@hs-karlsruhe.de::1373698c-3343-4280-8bf3-5f1f2758308c" providerId="AD" clId="Web-{8BCA5708-9164-0583-B972-43568D033662}" dt="2024-12-08T21:26:21.019" v="248"/>
        <pc:sldMkLst>
          <pc:docMk/>
          <pc:sldMk cId="3206905465" sldId="464"/>
        </pc:sldMkLst>
      </pc:sldChg>
    </pc:docChg>
  </pc:docChgLst>
  <pc:docChgLst>
    <pc:chgData name="Eshan Savla" userId="253b1bc9-00bf-461a-ba5a-152ebe6dbb46" providerId="ADAL" clId="{21C509AF-D411-4025-9A2C-9785CA007150}"/>
    <pc:docChg chg="undo redo custSel addSld modSld sldOrd modSection">
      <pc:chgData name="Eshan Savla" userId="253b1bc9-00bf-461a-ba5a-152ebe6dbb46" providerId="ADAL" clId="{21C509AF-D411-4025-9A2C-9785CA007150}" dt="2024-12-15T19:57:01.316" v="6509"/>
      <pc:docMkLst>
        <pc:docMk/>
      </pc:docMkLst>
      <pc:sldChg chg="addSp delSp modSp mod chgLayout">
        <pc:chgData name="Eshan Savla" userId="253b1bc9-00bf-461a-ba5a-152ebe6dbb46" providerId="ADAL" clId="{21C509AF-D411-4025-9A2C-9785CA007150}" dt="2024-11-14T22:04:50.265" v="950" actId="14100"/>
        <pc:sldMkLst>
          <pc:docMk/>
          <pc:sldMk cId="3444648721" sldId="428"/>
        </pc:sldMkLst>
      </pc:sldChg>
      <pc:sldChg chg="addSp delSp modSp mod">
        <pc:chgData name="Eshan Savla" userId="253b1bc9-00bf-461a-ba5a-152ebe6dbb46" providerId="ADAL" clId="{21C509AF-D411-4025-9A2C-9785CA007150}" dt="2024-11-14T22:10:56.773" v="1156" actId="242"/>
        <pc:sldMkLst>
          <pc:docMk/>
          <pc:sldMk cId="4038529319" sldId="429"/>
        </pc:sldMkLst>
      </pc:sldChg>
      <pc:sldChg chg="addSp delSp modSp mod">
        <pc:chgData name="Eshan Savla" userId="253b1bc9-00bf-461a-ba5a-152ebe6dbb46" providerId="ADAL" clId="{21C509AF-D411-4025-9A2C-9785CA007150}" dt="2024-12-15T18:53:47.965" v="3991" actId="20577"/>
        <pc:sldMkLst>
          <pc:docMk/>
          <pc:sldMk cId="1980077683" sldId="436"/>
        </pc:sldMkLst>
      </pc:sldChg>
      <pc:sldChg chg="addSp delSp modSp mod modClrScheme chgLayout modNotesTx">
        <pc:chgData name="Eshan Savla" userId="253b1bc9-00bf-461a-ba5a-152ebe6dbb46" providerId="ADAL" clId="{21C509AF-D411-4025-9A2C-9785CA007150}" dt="2024-12-01T10:19:25.843" v="1909" actId="790"/>
        <pc:sldMkLst>
          <pc:docMk/>
          <pc:sldMk cId="3247898644" sldId="447"/>
        </pc:sldMkLst>
      </pc:sldChg>
      <pc:sldChg chg="addSp modSp add mod">
        <pc:chgData name="Eshan Savla" userId="253b1bc9-00bf-461a-ba5a-152ebe6dbb46" providerId="ADAL" clId="{21C509AF-D411-4025-9A2C-9785CA007150}" dt="2024-12-01T10:23:53.519" v="2024" actId="1076"/>
        <pc:sldMkLst>
          <pc:docMk/>
          <pc:sldMk cId="3925077768" sldId="459"/>
        </pc:sldMkLst>
      </pc:sldChg>
      <pc:sldChg chg="addSp delSp modSp add mod modClrScheme chgLayout modNotesTx">
        <pc:chgData name="Eshan Savla" userId="253b1bc9-00bf-461a-ba5a-152ebe6dbb46" providerId="ADAL" clId="{21C509AF-D411-4025-9A2C-9785CA007150}" dt="2024-12-01T10:56:29.917" v="2918" actId="20577"/>
        <pc:sldMkLst>
          <pc:docMk/>
          <pc:sldMk cId="2320540565" sldId="460"/>
        </pc:sldMkLst>
      </pc:sldChg>
      <pc:sldChg chg="addSp delSp modSp mod">
        <pc:chgData name="Eshan Savla" userId="253b1bc9-00bf-461a-ba5a-152ebe6dbb46" providerId="ADAL" clId="{21C509AF-D411-4025-9A2C-9785CA007150}" dt="2024-12-15T19:33:20.094" v="5381" actId="1076"/>
        <pc:sldMkLst>
          <pc:docMk/>
          <pc:sldMk cId="3563508764" sldId="470"/>
        </pc:sldMkLst>
      </pc:sldChg>
      <pc:sldChg chg="addSp delSp modSp add mod ord">
        <pc:chgData name="Eshan Savla" userId="253b1bc9-00bf-461a-ba5a-152ebe6dbb46" providerId="ADAL" clId="{21C509AF-D411-4025-9A2C-9785CA007150}" dt="2024-12-15T19:57:01.316" v="6509"/>
        <pc:sldMkLst>
          <pc:docMk/>
          <pc:sldMk cId="313538783" sldId="472"/>
        </pc:sldMkLst>
      </pc:sldChg>
      <pc:sldChg chg="addSp delSp modSp add mod modNotesTx">
        <pc:chgData name="Eshan Savla" userId="253b1bc9-00bf-461a-ba5a-152ebe6dbb46" providerId="ADAL" clId="{21C509AF-D411-4025-9A2C-9785CA007150}" dt="2024-12-15T19:24:47.412" v="4909" actId="12"/>
        <pc:sldMkLst>
          <pc:docMk/>
          <pc:sldMk cId="3750627879" sldId="473"/>
        </pc:sldMkLst>
      </pc:sldChg>
      <pc:sldChg chg="addSp delSp modSp add mod modNotesTx">
        <pc:chgData name="Eshan Savla" userId="253b1bc9-00bf-461a-ba5a-152ebe6dbb46" providerId="ADAL" clId="{21C509AF-D411-4025-9A2C-9785CA007150}" dt="2024-12-15T19:52:01.482" v="6436" actId="1076"/>
        <pc:sldMkLst>
          <pc:docMk/>
          <pc:sldMk cId="2749952229" sldId="474"/>
        </pc:sldMkLst>
      </pc:sldChg>
    </pc:docChg>
  </pc:docChgLst>
  <pc:docChgLst>
    <pc:chgData name="Marie Schelkle" userId="S::scma1260@hs-karlsruhe.de::2fe3c8ec-f86f-42b6-9337-e12dfd1279d5" providerId="AD" clId="Web-{219925A8-1E18-7564-E4C0-5851F44EB609}"/>
    <pc:docChg chg="addSld modSld modSection">
      <pc:chgData name="Marie Schelkle" userId="S::scma1260@hs-karlsruhe.de::2fe3c8ec-f86f-42b6-9337-e12dfd1279d5" providerId="AD" clId="Web-{219925A8-1E18-7564-E4C0-5851F44EB609}" dt="2024-11-28T20:17:25.927" v="1226"/>
      <pc:docMkLst>
        <pc:docMk/>
      </pc:docMkLst>
      <pc:sldChg chg="addSp delSp modSp">
        <pc:chgData name="Marie Schelkle" userId="S::scma1260@hs-karlsruhe.de::2fe3c8ec-f86f-42b6-9337-e12dfd1279d5" providerId="AD" clId="Web-{219925A8-1E18-7564-E4C0-5851F44EB609}" dt="2024-11-28T19:23:02.231" v="146"/>
        <pc:sldMkLst>
          <pc:docMk/>
          <pc:sldMk cId="1541067866" sldId="434"/>
        </pc:sldMkLst>
      </pc:sldChg>
      <pc:sldChg chg="addSp modSp">
        <pc:chgData name="Marie Schelkle" userId="S::scma1260@hs-karlsruhe.de::2fe3c8ec-f86f-42b6-9337-e12dfd1279d5" providerId="AD" clId="Web-{219925A8-1E18-7564-E4C0-5851F44EB609}" dt="2024-11-28T19:55:04.113" v="719" actId="1076"/>
        <pc:sldMkLst>
          <pc:docMk/>
          <pc:sldMk cId="1468606325" sldId="445"/>
        </pc:sldMkLst>
      </pc:sldChg>
      <pc:sldChg chg="addSp delSp modSp add replId">
        <pc:chgData name="Marie Schelkle" userId="S::scma1260@hs-karlsruhe.de::2fe3c8ec-f86f-42b6-9337-e12dfd1279d5" providerId="AD" clId="Web-{219925A8-1E18-7564-E4C0-5851F44EB609}" dt="2024-11-28T19:35:55.556" v="418"/>
        <pc:sldMkLst>
          <pc:docMk/>
          <pc:sldMk cId="3964621944" sldId="451"/>
        </pc:sldMkLst>
      </pc:sldChg>
      <pc:sldChg chg="addSp delSp modSp add replId">
        <pc:chgData name="Marie Schelkle" userId="S::scma1260@hs-karlsruhe.de::2fe3c8ec-f86f-42b6-9337-e12dfd1279d5" providerId="AD" clId="Web-{219925A8-1E18-7564-E4C0-5851F44EB609}" dt="2024-11-28T19:39:17.454" v="476"/>
        <pc:sldMkLst>
          <pc:docMk/>
          <pc:sldMk cId="1257484730" sldId="452"/>
        </pc:sldMkLst>
      </pc:sldChg>
      <pc:sldChg chg="addSp delSp modSp add replId">
        <pc:chgData name="Marie Schelkle" userId="S::scma1260@hs-karlsruhe.de::2fe3c8ec-f86f-42b6-9337-e12dfd1279d5" providerId="AD" clId="Web-{219925A8-1E18-7564-E4C0-5851F44EB609}" dt="2024-11-28T19:43:06.400" v="577"/>
        <pc:sldMkLst>
          <pc:docMk/>
          <pc:sldMk cId="4288947026" sldId="453"/>
        </pc:sldMkLst>
      </pc:sldChg>
      <pc:sldChg chg="addSp delSp modSp add replId">
        <pc:chgData name="Marie Schelkle" userId="S::scma1260@hs-karlsruhe.de::2fe3c8ec-f86f-42b6-9337-e12dfd1279d5" providerId="AD" clId="Web-{219925A8-1E18-7564-E4C0-5851F44EB609}" dt="2024-11-28T20:03:18.975" v="896"/>
        <pc:sldMkLst>
          <pc:docMk/>
          <pc:sldMk cId="1093781550" sldId="454"/>
        </pc:sldMkLst>
      </pc:sldChg>
      <pc:sldChg chg="addSp delSp modSp add replId">
        <pc:chgData name="Marie Schelkle" userId="S::scma1260@hs-karlsruhe.de::2fe3c8ec-f86f-42b6-9337-e12dfd1279d5" providerId="AD" clId="Web-{219925A8-1E18-7564-E4C0-5851F44EB609}" dt="2024-11-28T20:12:27.823" v="1128"/>
        <pc:sldMkLst>
          <pc:docMk/>
          <pc:sldMk cId="2135454179" sldId="455"/>
        </pc:sldMkLst>
      </pc:sldChg>
      <pc:sldChg chg="addSp delSp modSp add replId">
        <pc:chgData name="Marie Schelkle" userId="S::scma1260@hs-karlsruhe.de::2fe3c8ec-f86f-42b6-9337-e12dfd1279d5" providerId="AD" clId="Web-{219925A8-1E18-7564-E4C0-5851F44EB609}" dt="2024-11-28T20:13:06.559" v="1136" actId="1076"/>
        <pc:sldMkLst>
          <pc:docMk/>
          <pc:sldMk cId="368075296" sldId="456"/>
        </pc:sldMkLst>
      </pc:sldChg>
      <pc:sldChg chg="addSp delSp modSp add replId">
        <pc:chgData name="Marie Schelkle" userId="S::scma1260@hs-karlsruhe.de::2fe3c8ec-f86f-42b6-9337-e12dfd1279d5" providerId="AD" clId="Web-{219925A8-1E18-7564-E4C0-5851F44EB609}" dt="2024-11-28T20:15:46.689" v="1199" actId="1076"/>
        <pc:sldMkLst>
          <pc:docMk/>
          <pc:sldMk cId="3579386557" sldId="457"/>
        </pc:sldMkLst>
      </pc:sldChg>
      <pc:sldChg chg="addSp delSp modSp add replId">
        <pc:chgData name="Marie Schelkle" userId="S::scma1260@hs-karlsruhe.de::2fe3c8ec-f86f-42b6-9337-e12dfd1279d5" providerId="AD" clId="Web-{219925A8-1E18-7564-E4C0-5851F44EB609}" dt="2024-11-28T20:17:25.927" v="1226"/>
        <pc:sldMkLst>
          <pc:docMk/>
          <pc:sldMk cId="2804442450" sldId="458"/>
        </pc:sldMkLst>
      </pc:sldChg>
    </pc:docChg>
  </pc:docChgLst>
  <pc:docChgLst>
    <pc:chgData name="Leo Schäfer" userId="S::scle1074@h-ka.de::6b1e5ec9-9ef5-488f-9b04-d3a2b5b107b5" providerId="AD" clId="Web-{511D7C01-F674-42DB-99F6-E2656E43591A}"/>
    <pc:docChg chg="addSld modSld modSection">
      <pc:chgData name="Leo Schäfer" userId="S::scle1074@h-ka.de::6b1e5ec9-9ef5-488f-9b04-d3a2b5b107b5" providerId="AD" clId="Web-{511D7C01-F674-42DB-99F6-E2656E43591A}" dt="2024-09-23T18:40:00.909" v="412" actId="20577"/>
      <pc:docMkLst>
        <pc:docMk/>
      </pc:docMkLst>
      <pc:sldChg chg="modSp">
        <pc:chgData name="Leo Schäfer" userId="S::scle1074@h-ka.de::6b1e5ec9-9ef5-488f-9b04-d3a2b5b107b5" providerId="AD" clId="Web-{511D7C01-F674-42DB-99F6-E2656E43591A}" dt="2024-09-23T18:40:00.909" v="412" actId="20577"/>
        <pc:sldMkLst>
          <pc:docMk/>
          <pc:sldMk cId="2588690253" sldId="420"/>
        </pc:sldMkLst>
      </pc:sldChg>
      <pc:sldChg chg="addSp delSp modSp">
        <pc:chgData name="Leo Schäfer" userId="S::scle1074@h-ka.de::6b1e5ec9-9ef5-488f-9b04-d3a2b5b107b5" providerId="AD" clId="Web-{511D7C01-F674-42DB-99F6-E2656E43591A}" dt="2024-09-23T18:27:36.062" v="296" actId="1076"/>
        <pc:sldMkLst>
          <pc:docMk/>
          <pc:sldMk cId="4042971292" sldId="422"/>
        </pc:sldMkLst>
      </pc:sldChg>
      <pc:sldChg chg="addSp delSp modSp add replId">
        <pc:chgData name="Leo Schäfer" userId="S::scle1074@h-ka.de::6b1e5ec9-9ef5-488f-9b04-d3a2b5b107b5" providerId="AD" clId="Web-{511D7C01-F674-42DB-99F6-E2656E43591A}" dt="2024-09-23T18:39:04.236" v="399" actId="20577"/>
        <pc:sldMkLst>
          <pc:docMk/>
          <pc:sldMk cId="3125701581" sldId="423"/>
        </pc:sldMkLst>
      </pc:sldChg>
    </pc:docChg>
  </pc:docChgLst>
  <pc:docChgLst>
    <pc:chgData name="Yuliia Yantsur" userId="S::yayu1012@hs-karlsruhe.de::1373698c-3343-4280-8bf3-5f1f2758308c" providerId="AD" clId="Web-{F032F411-42CB-C05B-1D28-A9E183FF7EFE}"/>
    <pc:docChg chg="modSld">
      <pc:chgData name="Yuliia Yantsur" userId="S::yayu1012@hs-karlsruhe.de::1373698c-3343-4280-8bf3-5f1f2758308c" providerId="AD" clId="Web-{F032F411-42CB-C05B-1D28-A9E183FF7EFE}" dt="2024-12-02T11:00:44.121" v="6"/>
      <pc:docMkLst>
        <pc:docMk/>
      </pc:docMkLst>
      <pc:sldChg chg="modNotes">
        <pc:chgData name="Yuliia Yantsur" userId="S::yayu1012@hs-karlsruhe.de::1373698c-3343-4280-8bf3-5f1f2758308c" providerId="AD" clId="Web-{F032F411-42CB-C05B-1D28-A9E183FF7EFE}" dt="2024-12-02T11:00:44.121" v="6"/>
        <pc:sldMkLst>
          <pc:docMk/>
          <pc:sldMk cId="1468606325" sldId="445"/>
        </pc:sldMkLst>
      </pc:sldChg>
      <pc:sldChg chg="modNotes">
        <pc:chgData name="Yuliia Yantsur" userId="S::yayu1012@hs-karlsruhe.de::1373698c-3343-4280-8bf3-5f1f2758308c" providerId="AD" clId="Web-{F032F411-42CB-C05B-1D28-A9E183FF7EFE}" dt="2024-12-02T10:53:30.807" v="4"/>
        <pc:sldMkLst>
          <pc:docMk/>
          <pc:sldMk cId="636024611" sldId="449"/>
        </pc:sldMkLst>
      </pc:sldChg>
      <pc:sldChg chg="modNotes">
        <pc:chgData name="Yuliia Yantsur" userId="S::yayu1012@hs-karlsruhe.de::1373698c-3343-4280-8bf3-5f1f2758308c" providerId="AD" clId="Web-{F032F411-42CB-C05B-1D28-A9E183FF7EFE}" dt="2024-12-02T10:53:07.431" v="1"/>
        <pc:sldMkLst>
          <pc:docMk/>
          <pc:sldMk cId="2804442450" sldId="458"/>
        </pc:sldMkLst>
      </pc:sldChg>
    </pc:docChg>
  </pc:docChgLst>
  <pc:docChgLst>
    <pc:chgData name="Yuliia Yantsur" userId="S::yayu1012@hs-karlsruhe.de::1373698c-3343-4280-8bf3-5f1f2758308c" providerId="AD" clId="Web-{3329CE64-8198-0747-E509-9A40E2E72542}"/>
    <pc:docChg chg="modSld">
      <pc:chgData name="Yuliia Yantsur" userId="S::yayu1012@hs-karlsruhe.de::1373698c-3343-4280-8bf3-5f1f2758308c" providerId="AD" clId="Web-{3329CE64-8198-0747-E509-9A40E2E72542}" dt="2024-11-24T16:33:25.849" v="26"/>
      <pc:docMkLst>
        <pc:docMk/>
      </pc:docMkLst>
      <pc:sldChg chg="addSp delSp modSp">
        <pc:chgData name="Yuliia Yantsur" userId="S::yayu1012@hs-karlsruhe.de::1373698c-3343-4280-8bf3-5f1f2758308c" providerId="AD" clId="Web-{3329CE64-8198-0747-E509-9A40E2E72542}" dt="2024-11-24T16:33:25.849" v="26"/>
        <pc:sldMkLst>
          <pc:docMk/>
          <pc:sldMk cId="4210999702" sldId="427"/>
        </pc:sldMkLst>
      </pc:sldChg>
    </pc:docChg>
  </pc:docChgLst>
  <pc:docChgLst>
    <pc:chgData name="Yuliia Yantsur" userId="S::yayu1012@hs-karlsruhe.de::1373698c-3343-4280-8bf3-5f1f2758308c" providerId="AD" clId="Web-{E7349DDF-6124-0ECD-A5AF-69C9CF1F71A3}"/>
    <pc:docChg chg="modSld">
      <pc:chgData name="Yuliia Yantsur" userId="S::yayu1012@hs-karlsruhe.de::1373698c-3343-4280-8bf3-5f1f2758308c" providerId="AD" clId="Web-{E7349DDF-6124-0ECD-A5AF-69C9CF1F71A3}" dt="2024-12-02T00:31:06.484" v="94" actId="20577"/>
      <pc:docMkLst>
        <pc:docMk/>
      </pc:docMkLst>
      <pc:sldChg chg="modNotes">
        <pc:chgData name="Yuliia Yantsur" userId="S::yayu1012@hs-karlsruhe.de::1373698c-3343-4280-8bf3-5f1f2758308c" providerId="AD" clId="Web-{E7349DDF-6124-0ECD-A5AF-69C9CF1F71A3}" dt="2024-12-01T17:46:16.724" v="1"/>
        <pc:sldMkLst>
          <pc:docMk/>
          <pc:sldMk cId="1541067866" sldId="434"/>
        </pc:sldMkLst>
      </pc:sldChg>
      <pc:sldChg chg="modNotes">
        <pc:chgData name="Yuliia Yantsur" userId="S::yayu1012@hs-karlsruhe.de::1373698c-3343-4280-8bf3-5f1f2758308c" providerId="AD" clId="Web-{E7349DDF-6124-0ECD-A5AF-69C9CF1F71A3}" dt="2024-12-01T17:47:00.413" v="19"/>
        <pc:sldMkLst>
          <pc:docMk/>
          <pc:sldMk cId="1468606325" sldId="445"/>
        </pc:sldMkLst>
      </pc:sldChg>
      <pc:sldChg chg="addSp modSp modNotes">
        <pc:chgData name="Yuliia Yantsur" userId="S::yayu1012@hs-karlsruhe.de::1373698c-3343-4280-8bf3-5f1f2758308c" providerId="AD" clId="Web-{E7349DDF-6124-0ECD-A5AF-69C9CF1F71A3}" dt="2024-12-02T00:28:55.402" v="67" actId="1076"/>
        <pc:sldMkLst>
          <pc:docMk/>
          <pc:sldMk cId="2536917683" sldId="448"/>
        </pc:sldMkLst>
      </pc:sldChg>
      <pc:sldChg chg="addSp modSp">
        <pc:chgData name="Yuliia Yantsur" userId="S::yayu1012@hs-karlsruhe.de::1373698c-3343-4280-8bf3-5f1f2758308c" providerId="AD" clId="Web-{E7349DDF-6124-0ECD-A5AF-69C9CF1F71A3}" dt="2024-12-02T00:31:06.484" v="94" actId="20577"/>
        <pc:sldMkLst>
          <pc:docMk/>
          <pc:sldMk cId="636024611" sldId="449"/>
        </pc:sldMkLst>
      </pc:sldChg>
      <pc:sldChg chg="modNotes">
        <pc:chgData name="Yuliia Yantsur" userId="S::yayu1012@hs-karlsruhe.de::1373698c-3343-4280-8bf3-5f1f2758308c" providerId="AD" clId="Web-{E7349DDF-6124-0ECD-A5AF-69C9CF1F71A3}" dt="2024-12-01T17:46:25.943" v="6"/>
        <pc:sldMkLst>
          <pc:docMk/>
          <pc:sldMk cId="3964621944" sldId="451"/>
        </pc:sldMkLst>
      </pc:sldChg>
      <pc:sldChg chg="modNotes">
        <pc:chgData name="Yuliia Yantsur" userId="S::yayu1012@hs-karlsruhe.de::1373698c-3343-4280-8bf3-5f1f2758308c" providerId="AD" clId="Web-{E7349DDF-6124-0ECD-A5AF-69C9CF1F71A3}" dt="2024-12-01T17:46:42.443" v="12"/>
        <pc:sldMkLst>
          <pc:docMk/>
          <pc:sldMk cId="1257484730" sldId="452"/>
        </pc:sldMkLst>
      </pc:sldChg>
      <pc:sldChg chg="modNotes">
        <pc:chgData name="Yuliia Yantsur" userId="S::yayu1012@hs-karlsruhe.de::1373698c-3343-4280-8bf3-5f1f2758308c" providerId="AD" clId="Web-{E7349DDF-6124-0ECD-A5AF-69C9CF1F71A3}" dt="2024-12-01T17:46:55.960" v="17"/>
        <pc:sldMkLst>
          <pc:docMk/>
          <pc:sldMk cId="4288947026" sldId="453"/>
        </pc:sldMkLst>
      </pc:sldChg>
      <pc:sldChg chg="modNotes">
        <pc:chgData name="Yuliia Yantsur" userId="S::yayu1012@hs-karlsruhe.de::1373698c-3343-4280-8bf3-5f1f2758308c" providerId="AD" clId="Web-{E7349DDF-6124-0ECD-A5AF-69C9CF1F71A3}" dt="2024-12-01T17:47:03.366" v="21"/>
        <pc:sldMkLst>
          <pc:docMk/>
          <pc:sldMk cId="1093781550" sldId="454"/>
        </pc:sldMkLst>
      </pc:sldChg>
      <pc:sldChg chg="modNotes">
        <pc:chgData name="Yuliia Yantsur" userId="S::yayu1012@hs-karlsruhe.de::1373698c-3343-4280-8bf3-5f1f2758308c" providerId="AD" clId="Web-{E7349DDF-6124-0ECD-A5AF-69C9CF1F71A3}" dt="2024-12-01T17:47:07.273" v="23"/>
        <pc:sldMkLst>
          <pc:docMk/>
          <pc:sldMk cId="2135454179" sldId="455"/>
        </pc:sldMkLst>
      </pc:sldChg>
      <pc:sldChg chg="modNotes">
        <pc:chgData name="Yuliia Yantsur" userId="S::yayu1012@hs-karlsruhe.de::1373698c-3343-4280-8bf3-5f1f2758308c" providerId="AD" clId="Web-{E7349DDF-6124-0ECD-A5AF-69C9CF1F71A3}" dt="2024-12-01T17:47:16.445" v="25"/>
        <pc:sldMkLst>
          <pc:docMk/>
          <pc:sldMk cId="368075296" sldId="456"/>
        </pc:sldMkLst>
      </pc:sldChg>
      <pc:sldChg chg="modNotes">
        <pc:chgData name="Yuliia Yantsur" userId="S::yayu1012@hs-karlsruhe.de::1373698c-3343-4280-8bf3-5f1f2758308c" providerId="AD" clId="Web-{E7349DDF-6124-0ECD-A5AF-69C9CF1F71A3}" dt="2024-12-01T17:47:20.320" v="26"/>
        <pc:sldMkLst>
          <pc:docMk/>
          <pc:sldMk cId="3579386557" sldId="457"/>
        </pc:sldMkLst>
      </pc:sldChg>
      <pc:sldChg chg="modNotes">
        <pc:chgData name="Yuliia Yantsur" userId="S::yayu1012@hs-karlsruhe.de::1373698c-3343-4280-8bf3-5f1f2758308c" providerId="AD" clId="Web-{E7349DDF-6124-0ECD-A5AF-69C9CF1F71A3}" dt="2024-12-01T17:47:40.711" v="27"/>
        <pc:sldMkLst>
          <pc:docMk/>
          <pc:sldMk cId="3925077768" sldId="459"/>
        </pc:sldMkLst>
      </pc:sldChg>
    </pc:docChg>
  </pc:docChgLst>
  <pc:docChgLst>
    <pc:chgData name="Maurice Droll" userId="S::drma1025@h-ka.de::306cf624-762e-4805-b567-51d64146fa42" providerId="AD" clId="Web-{A3637D48-29C3-19D3-2EDD-FA840B52D8A6}"/>
    <pc:docChg chg="modSld">
      <pc:chgData name="Maurice Droll" userId="S::drma1025@h-ka.de::306cf624-762e-4805-b567-51d64146fa42" providerId="AD" clId="Web-{A3637D48-29C3-19D3-2EDD-FA840B52D8A6}" dt="2024-09-24T11:43:11.324" v="10" actId="20577"/>
      <pc:docMkLst>
        <pc:docMk/>
      </pc:docMkLst>
      <pc:sldChg chg="modSp">
        <pc:chgData name="Maurice Droll" userId="S::drma1025@h-ka.de::306cf624-762e-4805-b567-51d64146fa42" providerId="AD" clId="Web-{A3637D48-29C3-19D3-2EDD-FA840B52D8A6}" dt="2024-09-24T11:43:11.324" v="10" actId="20577"/>
        <pc:sldMkLst>
          <pc:docMk/>
          <pc:sldMk cId="2588690253" sldId="420"/>
        </pc:sldMkLst>
      </pc:sldChg>
      <pc:sldChg chg="modSp">
        <pc:chgData name="Maurice Droll" userId="S::drma1025@h-ka.de::306cf624-762e-4805-b567-51d64146fa42" providerId="AD" clId="Web-{A3637D48-29C3-19D3-2EDD-FA840B52D8A6}" dt="2024-09-24T11:03:47.046" v="1" actId="20577"/>
        <pc:sldMkLst>
          <pc:docMk/>
          <pc:sldMk cId="3125701581" sldId="423"/>
        </pc:sldMkLst>
      </pc:sldChg>
    </pc:docChg>
  </pc:docChgLst>
  <pc:docChgLst>
    <pc:chgData name="Eshan Savla" userId="S::saes1011@h-ka.de::253b1bc9-00bf-461a-ba5a-152ebe6dbb46" providerId="AD" clId="Web-{055823E4-0A65-FE27-FAD1-AD3DB347C96D}"/>
    <pc:docChg chg="modSld">
      <pc:chgData name="Eshan Savla" userId="S::saes1011@h-ka.de::253b1bc9-00bf-461a-ba5a-152ebe6dbb46" providerId="AD" clId="Web-{055823E4-0A65-FE27-FAD1-AD3DB347C96D}" dt="2024-11-18T12:13:06.141" v="300"/>
      <pc:docMkLst>
        <pc:docMk/>
      </pc:docMkLst>
      <pc:sldChg chg="modSp modNotes">
        <pc:chgData name="Eshan Savla" userId="S::saes1011@h-ka.de::253b1bc9-00bf-461a-ba5a-152ebe6dbb46" providerId="AD" clId="Web-{055823E4-0A65-FE27-FAD1-AD3DB347C96D}" dt="2024-11-18T12:13:06.141" v="300"/>
        <pc:sldMkLst>
          <pc:docMk/>
          <pc:sldMk cId="3444648721" sldId="428"/>
        </pc:sldMkLst>
      </pc:sldChg>
    </pc:docChg>
  </pc:docChgLst>
  <pc:docChgLst>
    <pc:chgData name="Marie Schelkle" userId="S::scma1260@hs-karlsruhe.de::2fe3c8ec-f86f-42b6-9337-e12dfd1279d5" providerId="AD" clId="Web-{346E943B-AD8C-2447-94E0-3EBF4D3B9867}"/>
    <pc:docChg chg="addSld delSld modSld modSection">
      <pc:chgData name="Marie Schelkle" userId="S::scma1260@hs-karlsruhe.de::2fe3c8ec-f86f-42b6-9337-e12dfd1279d5" providerId="AD" clId="Web-{346E943B-AD8C-2447-94E0-3EBF4D3B9867}" dt="2024-11-22T19:57:06.477" v="1014"/>
      <pc:docMkLst>
        <pc:docMk/>
      </pc:docMkLst>
      <pc:sldChg chg="addSp modSp del">
        <pc:chgData name="Marie Schelkle" userId="S::scma1260@hs-karlsruhe.de::2fe3c8ec-f86f-42b6-9337-e12dfd1279d5" providerId="AD" clId="Web-{346E943B-AD8C-2447-94E0-3EBF4D3B9867}" dt="2024-11-22T19:08:54.983" v="227"/>
        <pc:sldMkLst>
          <pc:docMk/>
          <pc:sldMk cId="2805265531" sldId="426"/>
        </pc:sldMkLst>
      </pc:sldChg>
      <pc:sldChg chg="addSp delSp modSp del">
        <pc:chgData name="Marie Schelkle" userId="S::scma1260@hs-karlsruhe.de::2fe3c8ec-f86f-42b6-9337-e12dfd1279d5" providerId="AD" clId="Web-{346E943B-AD8C-2447-94E0-3EBF4D3B9867}" dt="2024-11-22T19:33:29.971" v="655"/>
        <pc:sldMkLst>
          <pc:docMk/>
          <pc:sldMk cId="1761784028" sldId="432"/>
        </pc:sldMkLst>
      </pc:sldChg>
      <pc:sldChg chg="addSp delSp modSp add replId">
        <pc:chgData name="Marie Schelkle" userId="S::scma1260@hs-karlsruhe.de::2fe3c8ec-f86f-42b6-9337-e12dfd1279d5" providerId="AD" clId="Web-{346E943B-AD8C-2447-94E0-3EBF4D3B9867}" dt="2024-11-22T19:09:10.484" v="228" actId="1076"/>
        <pc:sldMkLst>
          <pc:docMk/>
          <pc:sldMk cId="1214304730" sldId="440"/>
        </pc:sldMkLst>
      </pc:sldChg>
      <pc:sldChg chg="addSp delSp modSp add replId">
        <pc:chgData name="Marie Schelkle" userId="S::scma1260@hs-karlsruhe.de::2fe3c8ec-f86f-42b6-9337-e12dfd1279d5" providerId="AD" clId="Web-{346E943B-AD8C-2447-94E0-3EBF4D3B9867}" dt="2024-11-22T19:56:08.364" v="1009"/>
        <pc:sldMkLst>
          <pc:docMk/>
          <pc:sldMk cId="1022876181" sldId="441"/>
        </pc:sldMkLst>
      </pc:sldChg>
      <pc:sldChg chg="addSp delSp modSp add del replId">
        <pc:chgData name="Marie Schelkle" userId="S::scma1260@hs-karlsruhe.de::2fe3c8ec-f86f-42b6-9337-e12dfd1279d5" providerId="AD" clId="Web-{346E943B-AD8C-2447-94E0-3EBF4D3B9867}" dt="2024-11-22T19:55:02.611" v="1004"/>
        <pc:sldMkLst>
          <pc:docMk/>
          <pc:sldMk cId="302465705" sldId="442"/>
        </pc:sldMkLst>
      </pc:sldChg>
      <pc:sldChg chg="addSp delSp modSp add replId">
        <pc:chgData name="Marie Schelkle" userId="S::scma1260@hs-karlsruhe.de::2fe3c8ec-f86f-42b6-9337-e12dfd1279d5" providerId="AD" clId="Web-{346E943B-AD8C-2447-94E0-3EBF4D3B9867}" dt="2024-11-22T19:57:06.477" v="1014"/>
        <pc:sldMkLst>
          <pc:docMk/>
          <pc:sldMk cId="497048917" sldId="443"/>
        </pc:sldMkLst>
      </pc:sldChg>
    </pc:docChg>
  </pc:docChgLst>
  <pc:docChgLst>
    <pc:chgData name="Marie Schelkle" userId="S::scma1260@hs-karlsruhe.de::2fe3c8ec-f86f-42b6-9337-e12dfd1279d5" providerId="AD" clId="Web-{E76A3768-92BB-6E82-8C45-3F184D9AC221}"/>
    <pc:docChg chg="modSld">
      <pc:chgData name="Marie Schelkle" userId="S::scma1260@hs-karlsruhe.de::2fe3c8ec-f86f-42b6-9337-e12dfd1279d5" providerId="AD" clId="Web-{E76A3768-92BB-6E82-8C45-3F184D9AC221}" dt="2024-11-14T16:56:25.843" v="920"/>
      <pc:docMkLst>
        <pc:docMk/>
      </pc:docMkLst>
      <pc:sldChg chg="addSp delSp modSp">
        <pc:chgData name="Marie Schelkle" userId="S::scma1260@hs-karlsruhe.de::2fe3c8ec-f86f-42b6-9337-e12dfd1279d5" providerId="AD" clId="Web-{E76A3768-92BB-6E82-8C45-3F184D9AC221}" dt="2024-11-14T16:56:25.843" v="920"/>
        <pc:sldMkLst>
          <pc:docMk/>
          <pc:sldMk cId="2379682565" sldId="430"/>
        </pc:sldMkLst>
      </pc:sldChg>
    </pc:docChg>
  </pc:docChgLst>
  <pc:docChgLst>
    <pc:chgData name="Yuliia Yantsur" userId="S::yayu1012@hs-karlsruhe.de::1373698c-3343-4280-8bf3-5f1f2758308c" providerId="AD" clId="Web-{3680D5BF-C3CE-E461-5FD8-D964CC71A54B}"/>
    <pc:docChg chg="modSld">
      <pc:chgData name="Yuliia Yantsur" userId="S::yayu1012@hs-karlsruhe.de::1373698c-3343-4280-8bf3-5f1f2758308c" providerId="AD" clId="Web-{3680D5BF-C3CE-E461-5FD8-D964CC71A54B}" dt="2024-12-02T13:29:38.414" v="0"/>
      <pc:docMkLst>
        <pc:docMk/>
      </pc:docMkLst>
      <pc:sldChg chg="modNotes">
        <pc:chgData name="Yuliia Yantsur" userId="S::yayu1012@hs-karlsruhe.de::1373698c-3343-4280-8bf3-5f1f2758308c" providerId="AD" clId="Web-{3680D5BF-C3CE-E461-5FD8-D964CC71A54B}" dt="2024-12-02T13:29:38.414" v="0"/>
        <pc:sldMkLst>
          <pc:docMk/>
          <pc:sldMk cId="2536917683" sldId="448"/>
        </pc:sldMkLst>
      </pc:sldChg>
    </pc:docChg>
  </pc:docChgLst>
  <pc:docChgLst>
    <pc:chgData name="Leon Volles" userId="ff76d95f-eff0-4c4f-990e-0c2358983a9b" providerId="ADAL" clId="{3EEF579F-E9DF-4424-8A6E-F40929C01E65}"/>
    <pc:docChg chg="undo custSel addSld modSld modSection">
      <pc:chgData name="Leon Volles" userId="ff76d95f-eff0-4c4f-990e-0c2358983a9b" providerId="ADAL" clId="{3EEF579F-E9DF-4424-8A6E-F40929C01E65}" dt="2025-01-21T10:03:03.107" v="569" actId="20577"/>
      <pc:docMkLst>
        <pc:docMk/>
      </pc:docMkLst>
      <pc:sldChg chg="modNotesTx">
        <pc:chgData name="Leon Volles" userId="ff76d95f-eff0-4c4f-990e-0c2358983a9b" providerId="ADAL" clId="{3EEF579F-E9DF-4424-8A6E-F40929C01E65}" dt="2025-01-19T13:07:27.731" v="33" actId="20577"/>
        <pc:sldMkLst>
          <pc:docMk/>
          <pc:sldMk cId="0" sldId="257"/>
        </pc:sldMkLst>
      </pc:sldChg>
      <pc:sldChg chg="modNotesTx">
        <pc:chgData name="Leon Volles" userId="ff76d95f-eff0-4c4f-990e-0c2358983a9b" providerId="ADAL" clId="{3EEF579F-E9DF-4424-8A6E-F40929C01E65}" dt="2025-01-19T13:07:32.049" v="35" actId="20577"/>
        <pc:sldMkLst>
          <pc:docMk/>
          <pc:sldMk cId="2446100676" sldId="432"/>
        </pc:sldMkLst>
      </pc:sldChg>
      <pc:sldChg chg="modSp mod modNotesTx">
        <pc:chgData name="Leon Volles" userId="ff76d95f-eff0-4c4f-990e-0c2358983a9b" providerId="ADAL" clId="{3EEF579F-E9DF-4424-8A6E-F40929C01E65}" dt="2025-01-21T10:03:03.107" v="569" actId="20577"/>
        <pc:sldMkLst>
          <pc:docMk/>
          <pc:sldMk cId="2561970324" sldId="436"/>
        </pc:sldMkLst>
        <pc:spChg chg="mod">
          <ac:chgData name="Leon Volles" userId="ff76d95f-eff0-4c4f-990e-0c2358983a9b" providerId="ADAL" clId="{3EEF579F-E9DF-4424-8A6E-F40929C01E65}" dt="2025-01-21T09:43:02.904" v="101"/>
          <ac:spMkLst>
            <pc:docMk/>
            <pc:sldMk cId="2561970324" sldId="436"/>
            <ac:spMk id="3" creationId="{B66C13ED-6CC9-C93E-143F-63B214A60FD2}"/>
          </ac:spMkLst>
        </pc:spChg>
        <pc:spChg chg="mod">
          <ac:chgData name="Leon Volles" userId="ff76d95f-eff0-4c4f-990e-0c2358983a9b" providerId="ADAL" clId="{3EEF579F-E9DF-4424-8A6E-F40929C01E65}" dt="2025-01-21T10:03:03.107" v="569" actId="20577"/>
          <ac:spMkLst>
            <pc:docMk/>
            <pc:sldMk cId="2561970324" sldId="436"/>
            <ac:spMk id="5" creationId="{CB7EB37E-3348-599C-E221-2F69DDB2EC07}"/>
          </ac:spMkLst>
        </pc:spChg>
      </pc:sldChg>
      <pc:sldChg chg="modNotesTx">
        <pc:chgData name="Leon Volles" userId="ff76d95f-eff0-4c4f-990e-0c2358983a9b" providerId="ADAL" clId="{3EEF579F-E9DF-4424-8A6E-F40929C01E65}" dt="2025-01-19T13:05:56.760" v="10" actId="20577"/>
        <pc:sldMkLst>
          <pc:docMk/>
          <pc:sldMk cId="1846114055" sldId="437"/>
        </pc:sldMkLst>
      </pc:sldChg>
      <pc:sldChg chg="modNotesTx">
        <pc:chgData name="Leon Volles" userId="ff76d95f-eff0-4c4f-990e-0c2358983a9b" providerId="ADAL" clId="{3EEF579F-E9DF-4424-8A6E-F40929C01E65}" dt="2025-01-19T13:07:07.656" v="20" actId="20577"/>
        <pc:sldMkLst>
          <pc:docMk/>
          <pc:sldMk cId="1098162825" sldId="438"/>
        </pc:sldMkLst>
      </pc:sldChg>
      <pc:sldChg chg="modNotesTx">
        <pc:chgData name="Leon Volles" userId="ff76d95f-eff0-4c4f-990e-0c2358983a9b" providerId="ADAL" clId="{3EEF579F-E9DF-4424-8A6E-F40929C01E65}" dt="2025-01-19T13:06:59.966" v="13"/>
        <pc:sldMkLst>
          <pc:docMk/>
          <pc:sldMk cId="380130706" sldId="439"/>
        </pc:sldMkLst>
      </pc:sldChg>
      <pc:sldChg chg="modNotesTx">
        <pc:chgData name="Leon Volles" userId="ff76d95f-eff0-4c4f-990e-0c2358983a9b" providerId="ADAL" clId="{3EEF579F-E9DF-4424-8A6E-F40929C01E65}" dt="2025-01-19T13:07:11.830" v="21"/>
        <pc:sldMkLst>
          <pc:docMk/>
          <pc:sldMk cId="3340976944" sldId="440"/>
        </pc:sldMkLst>
      </pc:sldChg>
      <pc:sldChg chg="modNotesTx">
        <pc:chgData name="Leon Volles" userId="ff76d95f-eff0-4c4f-990e-0c2358983a9b" providerId="ADAL" clId="{3EEF579F-E9DF-4424-8A6E-F40929C01E65}" dt="2025-01-19T13:06:13.537" v="12" actId="20577"/>
        <pc:sldMkLst>
          <pc:docMk/>
          <pc:sldMk cId="904372441" sldId="442"/>
        </pc:sldMkLst>
      </pc:sldChg>
      <pc:sldChg chg="modNotesTx">
        <pc:chgData name="Leon Volles" userId="ff76d95f-eff0-4c4f-990e-0c2358983a9b" providerId="ADAL" clId="{3EEF579F-E9DF-4424-8A6E-F40929C01E65}" dt="2025-01-19T13:07:14.863" v="22"/>
        <pc:sldMkLst>
          <pc:docMk/>
          <pc:sldMk cId="3961220863" sldId="443"/>
        </pc:sldMkLst>
      </pc:sldChg>
      <pc:sldChg chg="modSp add mod modShow">
        <pc:chgData name="Leon Volles" userId="ff76d95f-eff0-4c4f-990e-0c2358983a9b" providerId="ADAL" clId="{3EEF579F-E9DF-4424-8A6E-F40929C01E65}" dt="2025-01-21T09:52:59.559" v="262" actId="729"/>
        <pc:sldMkLst>
          <pc:docMk/>
          <pc:sldMk cId="1233010273" sldId="444"/>
        </pc:sldMkLst>
        <pc:spChg chg="mod">
          <ac:chgData name="Leon Volles" userId="ff76d95f-eff0-4c4f-990e-0c2358983a9b" providerId="ADAL" clId="{3EEF579F-E9DF-4424-8A6E-F40929C01E65}" dt="2025-01-21T09:52:54.053" v="261" actId="20577"/>
          <ac:spMkLst>
            <pc:docMk/>
            <pc:sldMk cId="1233010273" sldId="444"/>
            <ac:spMk id="5" creationId="{0EA3BCBD-CBE3-9650-C4B9-D2E54171DE26}"/>
          </ac:spMkLst>
        </pc:spChg>
      </pc:sldChg>
    </pc:docChg>
  </pc:docChgLst>
  <pc:docChgLst>
    <pc:chgData name="Leo Schäfer" userId="1c0d227a188de75f" providerId="LiveId" clId="{BE2F0E42-C55A-4B61-8B99-E3B7A78D2945}"/>
    <pc:docChg chg="undo custSel addSld delSld modSld modSection">
      <pc:chgData name="Leo Schäfer" userId="1c0d227a188de75f" providerId="LiveId" clId="{BE2F0E42-C55A-4B61-8B99-E3B7A78D2945}" dt="2024-09-23T11:38:46.143" v="146" actId="478"/>
      <pc:docMkLst>
        <pc:docMk/>
      </pc:docMkLst>
      <pc:sldChg chg="modSp mod">
        <pc:chgData name="Leo Schäfer" userId="1c0d227a188de75f" providerId="LiveId" clId="{BE2F0E42-C55A-4B61-8B99-E3B7A78D2945}" dt="2024-09-23T11:23:30.102" v="7" actId="21"/>
        <pc:sldMkLst>
          <pc:docMk/>
          <pc:sldMk cId="0" sldId="257"/>
        </pc:sldMkLst>
      </pc:sldChg>
      <pc:sldChg chg="modSp mod">
        <pc:chgData name="Leo Schäfer" userId="1c0d227a188de75f" providerId="LiveId" clId="{BE2F0E42-C55A-4B61-8B99-E3B7A78D2945}" dt="2024-09-23T11:24:35.340" v="18" actId="20577"/>
        <pc:sldMkLst>
          <pc:docMk/>
          <pc:sldMk cId="2764199706" sldId="391"/>
        </pc:sldMkLst>
      </pc:sldChg>
      <pc:sldChg chg="modSp mod">
        <pc:chgData name="Leo Schäfer" userId="1c0d227a188de75f" providerId="LiveId" clId="{BE2F0E42-C55A-4B61-8B99-E3B7A78D2945}" dt="2024-09-23T11:28:19.017" v="44" actId="20577"/>
        <pc:sldMkLst>
          <pc:docMk/>
          <pc:sldMk cId="506114218" sldId="396"/>
        </pc:sldMkLst>
      </pc:sldChg>
      <pc:sldChg chg="add del">
        <pc:chgData name="Leo Schäfer" userId="1c0d227a188de75f" providerId="LiveId" clId="{BE2F0E42-C55A-4B61-8B99-E3B7A78D2945}" dt="2024-09-23T11:38:37.467" v="145" actId="2696"/>
        <pc:sldMkLst>
          <pc:docMk/>
          <pc:sldMk cId="3330641107" sldId="398"/>
        </pc:sldMkLst>
      </pc:sldChg>
      <pc:sldChg chg="addSp delSp modSp mod">
        <pc:chgData name="Leo Schäfer" userId="1c0d227a188de75f" providerId="LiveId" clId="{BE2F0E42-C55A-4B61-8B99-E3B7A78D2945}" dt="2024-09-23T11:38:46.143" v="146" actId="478"/>
        <pc:sldMkLst>
          <pc:docMk/>
          <pc:sldMk cId="137684002" sldId="400"/>
        </pc:sldMkLst>
      </pc:sldChg>
      <pc:sldChg chg="modSp mod">
        <pc:chgData name="Leo Schäfer" userId="1c0d227a188de75f" providerId="LiveId" clId="{BE2F0E42-C55A-4B61-8B99-E3B7A78D2945}" dt="2024-09-23T11:26:19.765" v="36" actId="14100"/>
        <pc:sldMkLst>
          <pc:docMk/>
          <pc:sldMk cId="1312847851" sldId="404"/>
        </pc:sldMkLst>
      </pc:sldChg>
      <pc:sldChg chg="modSp mod">
        <pc:chgData name="Leo Schäfer" userId="1c0d227a188de75f" providerId="LiveId" clId="{BE2F0E42-C55A-4B61-8B99-E3B7A78D2945}" dt="2024-09-23T11:24:08.434" v="11" actId="20577"/>
        <pc:sldMkLst>
          <pc:docMk/>
          <pc:sldMk cId="3630006169" sldId="419"/>
        </pc:sldMkLst>
      </pc:sldChg>
    </pc:docChg>
  </pc:docChgLst>
  <pc:docChgLst>
    <pc:chgData name="Eshan Savla" userId="S::saes1011@h-ka.de::253b1bc9-00bf-461a-ba5a-152ebe6dbb46" providerId="AD" clId="Web-{5A9D1DF0-B7F0-4E3E-A295-2C71F600AFE2}"/>
    <pc:docChg chg="modSld">
      <pc:chgData name="Eshan Savla" userId="S::saes1011@h-ka.de::253b1bc9-00bf-461a-ba5a-152ebe6dbb46" providerId="AD" clId="Web-{5A9D1DF0-B7F0-4E3E-A295-2C71F600AFE2}" dt="2024-11-14T21:45:05.478" v="1"/>
      <pc:docMkLst>
        <pc:docMk/>
      </pc:docMkLst>
      <pc:sldChg chg="addSp delSp modSp mod modClrScheme chgLayout">
        <pc:chgData name="Eshan Savla" userId="S::saes1011@h-ka.de::253b1bc9-00bf-461a-ba5a-152ebe6dbb46" providerId="AD" clId="Web-{5A9D1DF0-B7F0-4E3E-A295-2C71F600AFE2}" dt="2024-11-14T21:45:05.478" v="1"/>
        <pc:sldMkLst>
          <pc:docMk/>
          <pc:sldMk cId="3444648721" sldId="428"/>
        </pc:sldMkLst>
      </pc:sldChg>
    </pc:docChg>
  </pc:docChgLst>
  <pc:docChgLst>
    <pc:chgData name="Leon Volles" userId="S::vole1014@hs-karlsruhe.de::ff76d95f-eff0-4c4f-990e-0c2358983a9b" providerId="AD" clId="Web-{AC3468F4-AAB0-4CE5-8B7F-8DAE0E3CEFD6}"/>
    <pc:docChg chg="delSld modSld delSection modSection">
      <pc:chgData name="Leon Volles" userId="S::vole1014@hs-karlsruhe.de::ff76d95f-eff0-4c4f-990e-0c2358983a9b" providerId="AD" clId="Web-{AC3468F4-AAB0-4CE5-8B7F-8DAE0E3CEFD6}" dt="2025-01-09T21:24:32.611" v="499" actId="20577"/>
      <pc:docMkLst>
        <pc:docMk/>
      </pc:docMkLst>
      <pc:sldChg chg="addSp delSp modSp">
        <pc:chgData name="Leon Volles" userId="S::vole1014@hs-karlsruhe.de::ff76d95f-eff0-4c4f-990e-0c2358983a9b" providerId="AD" clId="Web-{AC3468F4-AAB0-4CE5-8B7F-8DAE0E3CEFD6}" dt="2025-01-09T21:24:32.611" v="499" actId="20577"/>
        <pc:sldMkLst>
          <pc:docMk/>
          <pc:sldMk cId="2833189471" sldId="303"/>
        </pc:sldMkLst>
        <pc:spChg chg="add del mod">
          <ac:chgData name="Leon Volles" userId="S::vole1014@hs-karlsruhe.de::ff76d95f-eff0-4c4f-990e-0c2358983a9b" providerId="AD" clId="Web-{AC3468F4-AAB0-4CE5-8B7F-8DAE0E3CEFD6}" dt="2025-01-09T21:24:32.611" v="499" actId="20577"/>
          <ac:spMkLst>
            <pc:docMk/>
            <pc:sldMk cId="2833189471" sldId="303"/>
            <ac:spMk id="2" creationId="{5382DCF1-82A1-9CDE-C6B5-7E949DAF8731}"/>
          </ac:spMkLst>
        </pc:spChg>
      </pc:sldChg>
      <pc:sldChg chg="del">
        <pc:chgData name="Leon Volles" userId="S::vole1014@hs-karlsruhe.de::ff76d95f-eff0-4c4f-990e-0c2358983a9b" providerId="AD" clId="Web-{AC3468F4-AAB0-4CE5-8B7F-8DAE0E3CEFD6}" dt="2025-01-09T21:24:03.719" v="490"/>
        <pc:sldMkLst>
          <pc:docMk/>
          <pc:sldMk cId="563680277" sldId="304"/>
        </pc:sldMkLst>
      </pc:sldChg>
      <pc:sldChg chg="del">
        <pc:chgData name="Leon Volles" userId="S::vole1014@hs-karlsruhe.de::ff76d95f-eff0-4c4f-990e-0c2358983a9b" providerId="AD" clId="Web-{AC3468F4-AAB0-4CE5-8B7F-8DAE0E3CEFD6}" dt="2025-01-09T21:24:03.704" v="489"/>
        <pc:sldMkLst>
          <pc:docMk/>
          <pc:sldMk cId="4038529319" sldId="429"/>
        </pc:sldMkLst>
      </pc:sldChg>
      <pc:sldChg chg="del">
        <pc:chgData name="Leon Volles" userId="S::vole1014@hs-karlsruhe.de::ff76d95f-eff0-4c4f-990e-0c2358983a9b" providerId="AD" clId="Web-{AC3468F4-AAB0-4CE5-8B7F-8DAE0E3CEFD6}" dt="2025-01-09T21:24:03.704" v="488"/>
        <pc:sldMkLst>
          <pc:docMk/>
          <pc:sldMk cId="2379682565" sldId="430"/>
        </pc:sldMkLst>
      </pc:sldChg>
      <pc:sldChg chg="del">
        <pc:chgData name="Leon Volles" userId="S::vole1014@hs-karlsruhe.de::ff76d95f-eff0-4c4f-990e-0c2358983a9b" providerId="AD" clId="Web-{AC3468F4-AAB0-4CE5-8B7F-8DAE0E3CEFD6}" dt="2025-01-09T21:03:40.469" v="0"/>
        <pc:sldMkLst>
          <pc:docMk/>
          <pc:sldMk cId="1637705880" sldId="441"/>
        </pc:sldMkLst>
      </pc:sldChg>
      <pc:sldChg chg="addSp modSp">
        <pc:chgData name="Leon Volles" userId="S::vole1014@hs-karlsruhe.de::ff76d95f-eff0-4c4f-990e-0c2358983a9b" providerId="AD" clId="Web-{AC3468F4-AAB0-4CE5-8B7F-8DAE0E3CEFD6}" dt="2025-01-09T21:23:13.077" v="483" actId="20577"/>
        <pc:sldMkLst>
          <pc:docMk/>
          <pc:sldMk cId="3961220863" sldId="443"/>
        </pc:sldMkLst>
        <pc:spChg chg="add mod">
          <ac:chgData name="Leon Volles" userId="S::vole1014@hs-karlsruhe.de::ff76d95f-eff0-4c4f-990e-0c2358983a9b" providerId="AD" clId="Web-{AC3468F4-AAB0-4CE5-8B7F-8DAE0E3CEFD6}" dt="2025-01-09T21:23:13.077" v="483" actId="20577"/>
          <ac:spMkLst>
            <pc:docMk/>
            <pc:sldMk cId="3961220863" sldId="443"/>
            <ac:spMk id="5" creationId="{F96F3BD9-C51E-6E4E-0407-411EF9BDDFE3}"/>
          </ac:spMkLst>
        </pc:spChg>
      </pc:sldChg>
      <pc:sldChg chg="del">
        <pc:chgData name="Leon Volles" userId="S::vole1014@hs-karlsruhe.de::ff76d95f-eff0-4c4f-990e-0c2358983a9b" providerId="AD" clId="Web-{AC3468F4-AAB0-4CE5-8B7F-8DAE0E3CEFD6}" dt="2025-01-09T21:23:17.468" v="484"/>
        <pc:sldMkLst>
          <pc:docMk/>
          <pc:sldMk cId="3318696034" sldId="444"/>
        </pc:sldMkLst>
      </pc:sldChg>
    </pc:docChg>
  </pc:docChgLst>
  <pc:docChgLst>
    <pc:chgData name="Marie Schelkle" userId="S::scma1260@hs-karlsruhe.de::2fe3c8ec-f86f-42b6-9337-e12dfd1279d5" providerId="AD" clId="Web-{5468F355-F359-D178-74DA-848FA5C467F5}"/>
    <pc:docChg chg="modSld">
      <pc:chgData name="Marie Schelkle" userId="S::scma1260@hs-karlsruhe.de::2fe3c8ec-f86f-42b6-9337-e12dfd1279d5" providerId="AD" clId="Web-{5468F355-F359-D178-74DA-848FA5C467F5}" dt="2024-12-14T13:50:37.458" v="347"/>
      <pc:docMkLst>
        <pc:docMk/>
      </pc:docMkLst>
      <pc:sldChg chg="addSp delSp modSp">
        <pc:chgData name="Marie Schelkle" userId="S::scma1260@hs-karlsruhe.de::2fe3c8ec-f86f-42b6-9337-e12dfd1279d5" providerId="AD" clId="Web-{5468F355-F359-D178-74DA-848FA5C467F5}" dt="2024-12-14T13:50:37.458" v="347"/>
        <pc:sldMkLst>
          <pc:docMk/>
          <pc:sldMk cId="327360492" sldId="469"/>
        </pc:sldMkLst>
      </pc:sldChg>
    </pc:docChg>
  </pc:docChgLst>
  <pc:docChgLst>
    <pc:chgData name="Eshan Savla" userId="253b1bc9-00bf-461a-ba5a-152ebe6dbb46" providerId="ADAL" clId="{DD8C4F74-A33D-4B12-B9D1-52132414E06A}"/>
    <pc:docChg chg="undo redo custSel addSld modSld modSection">
      <pc:chgData name="Eshan Savla" userId="253b1bc9-00bf-461a-ba5a-152ebe6dbb46" providerId="ADAL" clId="{DD8C4F74-A33D-4B12-B9D1-52132414E06A}" dt="2024-12-08T20:02:21.130" v="2104" actId="20577"/>
      <pc:docMkLst>
        <pc:docMk/>
      </pc:docMkLst>
      <pc:sldChg chg="modNotesTx">
        <pc:chgData name="Eshan Savla" userId="253b1bc9-00bf-461a-ba5a-152ebe6dbb46" providerId="ADAL" clId="{DD8C4F74-A33D-4B12-B9D1-52132414E06A}" dt="2024-11-25T12:28:55.930" v="1178" actId="20577"/>
        <pc:sldMkLst>
          <pc:docMk/>
          <pc:sldMk cId="4210999702" sldId="427"/>
        </pc:sldMkLst>
      </pc:sldChg>
      <pc:sldChg chg="modNotesTx">
        <pc:chgData name="Eshan Savla" userId="253b1bc9-00bf-461a-ba5a-152ebe6dbb46" providerId="ADAL" clId="{DD8C4F74-A33D-4B12-B9D1-52132414E06A}" dt="2024-11-25T11:27:50.646" v="14" actId="20577"/>
        <pc:sldMkLst>
          <pc:docMk/>
          <pc:sldMk cId="3166938087" sldId="431"/>
        </pc:sldMkLst>
      </pc:sldChg>
      <pc:sldChg chg="modSp mod modNotesTx">
        <pc:chgData name="Eshan Savla" userId="253b1bc9-00bf-461a-ba5a-152ebe6dbb46" providerId="ADAL" clId="{DD8C4F74-A33D-4B12-B9D1-52132414E06A}" dt="2024-11-25T12:28:57.847" v="1180" actId="20577"/>
        <pc:sldMkLst>
          <pc:docMk/>
          <pc:sldMk cId="568202754" sldId="433"/>
        </pc:sldMkLst>
      </pc:sldChg>
      <pc:sldChg chg="modNotesTx">
        <pc:chgData name="Eshan Savla" userId="253b1bc9-00bf-461a-ba5a-152ebe6dbb46" providerId="ADAL" clId="{DD8C4F74-A33D-4B12-B9D1-52132414E06A}" dt="2024-11-25T11:29:59.590" v="39" actId="20577"/>
        <pc:sldMkLst>
          <pc:docMk/>
          <pc:sldMk cId="1263725287" sldId="439"/>
        </pc:sldMkLst>
      </pc:sldChg>
      <pc:sldChg chg="modNotesTx">
        <pc:chgData name="Eshan Savla" userId="253b1bc9-00bf-461a-ba5a-152ebe6dbb46" providerId="ADAL" clId="{DD8C4F74-A33D-4B12-B9D1-52132414E06A}" dt="2024-11-25T11:51:55.232" v="520" actId="20577"/>
        <pc:sldMkLst>
          <pc:docMk/>
          <pc:sldMk cId="1214304730" sldId="440"/>
        </pc:sldMkLst>
      </pc:sldChg>
      <pc:sldChg chg="modNotesTx">
        <pc:chgData name="Eshan Savla" userId="253b1bc9-00bf-461a-ba5a-152ebe6dbb46" providerId="ADAL" clId="{DD8C4F74-A33D-4B12-B9D1-52132414E06A}" dt="2024-11-25T11:27:57.370" v="24" actId="20577"/>
        <pc:sldMkLst>
          <pc:docMk/>
          <pc:sldMk cId="1022876181" sldId="441"/>
        </pc:sldMkLst>
      </pc:sldChg>
      <pc:sldChg chg="modNotesTx">
        <pc:chgData name="Eshan Savla" userId="253b1bc9-00bf-461a-ba5a-152ebe6dbb46" providerId="ADAL" clId="{DD8C4F74-A33D-4B12-B9D1-52132414E06A}" dt="2024-11-25T11:28:02.252" v="29" actId="20577"/>
        <pc:sldMkLst>
          <pc:docMk/>
          <pc:sldMk cId="497048917" sldId="443"/>
        </pc:sldMkLst>
      </pc:sldChg>
      <pc:sldChg chg="modNotesTx">
        <pc:chgData name="Eshan Savla" userId="253b1bc9-00bf-461a-ba5a-152ebe6dbb46" providerId="ADAL" clId="{DD8C4F74-A33D-4B12-B9D1-52132414E06A}" dt="2024-11-25T11:27:54.025" v="19" actId="20577"/>
        <pc:sldMkLst>
          <pc:docMk/>
          <pc:sldMk cId="1921393666" sldId="444"/>
        </pc:sldMkLst>
      </pc:sldChg>
      <pc:sldChg chg="new modNotesTx">
        <pc:chgData name="Eshan Savla" userId="253b1bc9-00bf-461a-ba5a-152ebe6dbb46" providerId="ADAL" clId="{DD8C4F74-A33D-4B12-B9D1-52132414E06A}" dt="2024-11-25T15:23:30.487" v="1190" actId="20577"/>
        <pc:sldMkLst>
          <pc:docMk/>
          <pc:sldMk cId="3043680014" sldId="450"/>
        </pc:sldMkLst>
      </pc:sldChg>
      <pc:sldChg chg="addSp modSp mod modNotesTx">
        <pc:chgData name="Eshan Savla" userId="253b1bc9-00bf-461a-ba5a-152ebe6dbb46" providerId="ADAL" clId="{DD8C4F74-A33D-4B12-B9D1-52132414E06A}" dt="2024-12-08T20:02:21.130" v="2104" actId="20577"/>
        <pc:sldMkLst>
          <pc:docMk/>
          <pc:sldMk cId="4214812138" sldId="462"/>
        </pc:sldMkLst>
      </pc:sldChg>
    </pc:docChg>
  </pc:docChgLst>
  <pc:docChgLst>
    <pc:chgData name="Marie Schelkle" userId="S::scma1260@hs-karlsruhe.de::2fe3c8ec-f86f-42b6-9337-e12dfd1279d5" providerId="AD" clId="Web-{D9E2ECFB-B6FA-13F3-8D3A-24E5909A8D83}"/>
    <pc:docChg chg="modSld">
      <pc:chgData name="Marie Schelkle" userId="S::scma1260@hs-karlsruhe.de::2fe3c8ec-f86f-42b6-9337-e12dfd1279d5" providerId="AD" clId="Web-{D9E2ECFB-B6FA-13F3-8D3A-24E5909A8D83}" dt="2025-01-20T21:22:46.654" v="258"/>
      <pc:docMkLst>
        <pc:docMk/>
      </pc:docMkLst>
      <pc:sldChg chg="modNotes">
        <pc:chgData name="Marie Schelkle" userId="S::scma1260@hs-karlsruhe.de::2fe3c8ec-f86f-42b6-9337-e12dfd1279d5" providerId="AD" clId="Web-{D9E2ECFB-B6FA-13F3-8D3A-24E5909A8D83}" dt="2025-01-20T21:22:46.654" v="258"/>
        <pc:sldMkLst>
          <pc:docMk/>
          <pc:sldMk cId="2833189471" sldId="303"/>
        </pc:sldMkLst>
      </pc:sldChg>
      <pc:sldChg chg="modNotes">
        <pc:chgData name="Marie Schelkle" userId="S::scma1260@hs-karlsruhe.de::2fe3c8ec-f86f-42b6-9337-e12dfd1279d5" providerId="AD" clId="Web-{D9E2ECFB-B6FA-13F3-8D3A-24E5909A8D83}" dt="2025-01-20T21:08:46.361" v="167"/>
        <pc:sldMkLst>
          <pc:docMk/>
          <pc:sldMk cId="1846114055" sldId="437"/>
        </pc:sldMkLst>
      </pc:sldChg>
      <pc:sldChg chg="modNotes">
        <pc:chgData name="Marie Schelkle" userId="S::scma1260@hs-karlsruhe.de::2fe3c8ec-f86f-42b6-9337-e12dfd1279d5" providerId="AD" clId="Web-{D9E2ECFB-B6FA-13F3-8D3A-24E5909A8D83}" dt="2025-01-20T21:22:35.201" v="256"/>
        <pc:sldMkLst>
          <pc:docMk/>
          <pc:sldMk cId="380130706" sldId="439"/>
        </pc:sldMkLst>
      </pc:sldChg>
      <pc:sldChg chg="modNotes">
        <pc:chgData name="Marie Schelkle" userId="S::scma1260@hs-karlsruhe.de::2fe3c8ec-f86f-42b6-9337-e12dfd1279d5" providerId="AD" clId="Web-{D9E2ECFB-B6FA-13F3-8D3A-24E5909A8D83}" dt="2025-01-20T21:09:49.286" v="205"/>
        <pc:sldMkLst>
          <pc:docMk/>
          <pc:sldMk cId="904372441" sldId="442"/>
        </pc:sldMkLst>
      </pc:sldChg>
    </pc:docChg>
  </pc:docChgLst>
  <pc:docChgLst>
    <pc:chgData name="Yuliia Yantsur" userId="S::yayu1012@hs-karlsruhe.de::1373698c-3343-4280-8bf3-5f1f2758308c" providerId="AD" clId="Web-{5C27D78C-186B-9EEF-2FF0-FCA080D21A8F}"/>
    <pc:docChg chg="modSld">
      <pc:chgData name="Yuliia Yantsur" userId="S::yayu1012@hs-karlsruhe.de::1373698c-3343-4280-8bf3-5f1f2758308c" providerId="AD" clId="Web-{5C27D78C-186B-9EEF-2FF0-FCA080D21A8F}" dt="2025-01-19T20:13:50.388" v="46"/>
      <pc:docMkLst>
        <pc:docMk/>
      </pc:docMkLst>
      <pc:sldChg chg="modNotes">
        <pc:chgData name="Yuliia Yantsur" userId="S::yayu1012@hs-karlsruhe.de::1373698c-3343-4280-8bf3-5f1f2758308c" providerId="AD" clId="Web-{5C27D78C-186B-9EEF-2FF0-FCA080D21A8F}" dt="2025-01-19T20:13:42.419" v="43"/>
        <pc:sldMkLst>
          <pc:docMk/>
          <pc:sldMk cId="1098162825" sldId="438"/>
        </pc:sldMkLst>
      </pc:sldChg>
      <pc:sldChg chg="modNotes">
        <pc:chgData name="Yuliia Yantsur" userId="S::yayu1012@hs-karlsruhe.de::1373698c-3343-4280-8bf3-5f1f2758308c" providerId="AD" clId="Web-{5C27D78C-186B-9EEF-2FF0-FCA080D21A8F}" dt="2025-01-19T20:13:50.388" v="46"/>
        <pc:sldMkLst>
          <pc:docMk/>
          <pc:sldMk cId="3340976944" sldId="440"/>
        </pc:sldMkLst>
      </pc:sldChg>
    </pc:docChg>
  </pc:docChgLst>
  <pc:docChgLst>
    <pc:chgData name="Marie Schelkle" userId="S::scma1260@hs-karlsruhe.de::2fe3c8ec-f86f-42b6-9337-e12dfd1279d5" providerId="AD" clId="Web-{B19E5F7C-BA99-A752-5B78-2C97053FD98D}"/>
    <pc:docChg chg="modSld sldOrd">
      <pc:chgData name="Marie Schelkle" userId="S::scma1260@hs-karlsruhe.de::2fe3c8ec-f86f-42b6-9337-e12dfd1279d5" providerId="AD" clId="Web-{B19E5F7C-BA99-A752-5B78-2C97053FD98D}" dt="2024-12-16T13:52:38.865" v="13" actId="20577"/>
      <pc:docMkLst>
        <pc:docMk/>
      </pc:docMkLst>
      <pc:sldChg chg="ord">
        <pc:chgData name="Marie Schelkle" userId="S::scma1260@hs-karlsruhe.de::2fe3c8ec-f86f-42b6-9337-e12dfd1279d5" providerId="AD" clId="Web-{B19E5F7C-BA99-A752-5B78-2C97053FD98D}" dt="2024-12-16T13:42:15.422" v="0"/>
        <pc:sldMkLst>
          <pc:docMk/>
          <pc:sldMk cId="2475957101" sldId="468"/>
        </pc:sldMkLst>
      </pc:sldChg>
      <pc:sldChg chg="modSp">
        <pc:chgData name="Marie Schelkle" userId="S::scma1260@hs-karlsruhe.de::2fe3c8ec-f86f-42b6-9337-e12dfd1279d5" providerId="AD" clId="Web-{B19E5F7C-BA99-A752-5B78-2C97053FD98D}" dt="2024-12-16T13:52:38.865" v="13" actId="20577"/>
        <pc:sldMkLst>
          <pc:docMk/>
          <pc:sldMk cId="327360492" sldId="469"/>
        </pc:sldMkLst>
      </pc:sldChg>
    </pc:docChg>
  </pc:docChgLst>
  <pc:docChgLst>
    <pc:chgData name="Yuliia Yantsur" userId="S::yayu1012@hs-karlsruhe.de::1373698c-3343-4280-8bf3-5f1f2758308c" providerId="AD" clId="Web-{A28144D7-D47D-12FD-EE62-F6189E7796A0}"/>
    <pc:docChg chg="modSld">
      <pc:chgData name="Yuliia Yantsur" userId="S::yayu1012@hs-karlsruhe.de::1373698c-3343-4280-8bf3-5f1f2758308c" providerId="AD" clId="Web-{A28144D7-D47D-12FD-EE62-F6189E7796A0}" dt="2024-11-17T12:20:02.371" v="7"/>
      <pc:docMkLst>
        <pc:docMk/>
      </pc:docMkLst>
      <pc:sldChg chg="addSp modSp">
        <pc:chgData name="Yuliia Yantsur" userId="S::yayu1012@hs-karlsruhe.de::1373698c-3343-4280-8bf3-5f1f2758308c" providerId="AD" clId="Web-{A28144D7-D47D-12FD-EE62-F6189E7796A0}" dt="2024-11-17T12:20:02.371" v="7"/>
        <pc:sldMkLst>
          <pc:docMk/>
          <pc:sldMk cId="563680277" sldId="304"/>
        </pc:sldMkLst>
      </pc:sldChg>
    </pc:docChg>
  </pc:docChgLst>
  <pc:docChgLst>
    <pc:chgData name="Andreas Schmitt" userId="8063fb94-ab75-422e-8c1a-acc5a068cdc8" providerId="ADAL" clId="{D241763F-1DB2-434C-BDE1-5E5E40636C03}"/>
    <pc:docChg chg="undo redo custSel addSld delSld modSld sldOrd delSection modSection">
      <pc:chgData name="Andreas Schmitt" userId="8063fb94-ab75-422e-8c1a-acc5a068cdc8" providerId="ADAL" clId="{D241763F-1DB2-434C-BDE1-5E5E40636C03}" dt="2024-09-24T10:30:02.892" v="1387" actId="17851"/>
      <pc:docMkLst>
        <pc:docMk/>
      </pc:docMkLst>
      <pc:sldChg chg="modSp">
        <pc:chgData name="Andreas Schmitt" userId="8063fb94-ab75-422e-8c1a-acc5a068cdc8" providerId="ADAL" clId="{D241763F-1DB2-434C-BDE1-5E5E40636C03}" dt="2024-09-24T10:11:49.578" v="1309"/>
        <pc:sldMkLst>
          <pc:docMk/>
          <pc:sldMk cId="0" sldId="257"/>
        </pc:sldMkLst>
      </pc:sldChg>
      <pc:sldChg chg="addSp delSp modSp mod">
        <pc:chgData name="Andreas Schmitt" userId="8063fb94-ab75-422e-8c1a-acc5a068cdc8" providerId="ADAL" clId="{D241763F-1DB2-434C-BDE1-5E5E40636C03}" dt="2024-09-24T10:13:24.645" v="1316"/>
        <pc:sldMkLst>
          <pc:docMk/>
          <pc:sldMk cId="2833189471" sldId="303"/>
        </pc:sldMkLst>
      </pc:sldChg>
      <pc:sldChg chg="modSp mod">
        <pc:chgData name="Andreas Schmitt" userId="8063fb94-ab75-422e-8c1a-acc5a068cdc8" providerId="ADAL" clId="{D241763F-1DB2-434C-BDE1-5E5E40636C03}" dt="2024-09-23T20:04:27.363" v="1276" actId="20577"/>
        <pc:sldMkLst>
          <pc:docMk/>
          <pc:sldMk cId="563680277" sldId="304"/>
        </pc:sldMkLst>
      </pc:sldChg>
      <pc:sldChg chg="del">
        <pc:chgData name="Andreas Schmitt" userId="8063fb94-ab75-422e-8c1a-acc5a068cdc8" providerId="ADAL" clId="{D241763F-1DB2-434C-BDE1-5E5E40636C03}" dt="2024-09-23T19:04:09.020" v="692" actId="47"/>
        <pc:sldMkLst>
          <pc:docMk/>
          <pc:sldMk cId="3413729034" sldId="394"/>
        </pc:sldMkLst>
      </pc:sldChg>
      <pc:sldChg chg="modSp">
        <pc:chgData name="Andreas Schmitt" userId="8063fb94-ab75-422e-8c1a-acc5a068cdc8" providerId="ADAL" clId="{D241763F-1DB2-434C-BDE1-5E5E40636C03}" dt="2024-09-24T10:10:23.820" v="1307"/>
        <pc:sldMkLst>
          <pc:docMk/>
          <pc:sldMk cId="506114218" sldId="396"/>
        </pc:sldMkLst>
      </pc:sldChg>
      <pc:sldChg chg="del">
        <pc:chgData name="Andreas Schmitt" userId="8063fb94-ab75-422e-8c1a-acc5a068cdc8" providerId="ADAL" clId="{D241763F-1DB2-434C-BDE1-5E5E40636C03}" dt="2024-09-23T19:02:50.946" v="691" actId="47"/>
        <pc:sldMkLst>
          <pc:docMk/>
          <pc:sldMk cId="137684002" sldId="400"/>
        </pc:sldMkLst>
      </pc:sldChg>
      <pc:sldChg chg="del">
        <pc:chgData name="Andreas Schmitt" userId="8063fb94-ab75-422e-8c1a-acc5a068cdc8" providerId="ADAL" clId="{D241763F-1DB2-434C-BDE1-5E5E40636C03}" dt="2024-09-23T19:45:08.722" v="1189" actId="47"/>
        <pc:sldMkLst>
          <pc:docMk/>
          <pc:sldMk cId="3765080614" sldId="401"/>
        </pc:sldMkLst>
      </pc:sldChg>
      <pc:sldChg chg="modSp del">
        <pc:chgData name="Andreas Schmitt" userId="8063fb94-ab75-422e-8c1a-acc5a068cdc8" providerId="ADAL" clId="{D241763F-1DB2-434C-BDE1-5E5E40636C03}" dt="2024-09-23T19:56:57.789" v="1248" actId="47"/>
        <pc:sldMkLst>
          <pc:docMk/>
          <pc:sldMk cId="2153713193" sldId="403"/>
        </pc:sldMkLst>
      </pc:sldChg>
      <pc:sldChg chg="modSp">
        <pc:chgData name="Andreas Schmitt" userId="8063fb94-ab75-422e-8c1a-acc5a068cdc8" providerId="ADAL" clId="{D241763F-1DB2-434C-BDE1-5E5E40636C03}" dt="2024-09-24T10:12:11.009" v="1310"/>
        <pc:sldMkLst>
          <pc:docMk/>
          <pc:sldMk cId="2466365962" sldId="414"/>
        </pc:sldMkLst>
      </pc:sldChg>
      <pc:sldChg chg="addSp delSp modSp mod delAnim modAnim">
        <pc:chgData name="Andreas Schmitt" userId="8063fb94-ab75-422e-8c1a-acc5a068cdc8" providerId="ADAL" clId="{D241763F-1DB2-434C-BDE1-5E5E40636C03}" dt="2024-09-24T10:29:05.074" v="1385"/>
        <pc:sldMkLst>
          <pc:docMk/>
          <pc:sldMk cId="3630006169" sldId="419"/>
        </pc:sldMkLst>
      </pc:sldChg>
      <pc:sldChg chg="modSp mod">
        <pc:chgData name="Andreas Schmitt" userId="8063fb94-ab75-422e-8c1a-acc5a068cdc8" providerId="ADAL" clId="{D241763F-1DB2-434C-BDE1-5E5E40636C03}" dt="2024-09-23T20:03:00.172" v="1274" actId="2085"/>
        <pc:sldMkLst>
          <pc:docMk/>
          <pc:sldMk cId="2588690253" sldId="420"/>
        </pc:sldMkLst>
      </pc:sldChg>
      <pc:sldChg chg="addSp delSp modSp add mod">
        <pc:chgData name="Andreas Schmitt" userId="8063fb94-ab75-422e-8c1a-acc5a068cdc8" providerId="ADAL" clId="{D241763F-1DB2-434C-BDE1-5E5E40636C03}" dt="2024-09-23T18:07:24.011" v="243" actId="478"/>
        <pc:sldMkLst>
          <pc:docMk/>
          <pc:sldMk cId="1343212573" sldId="421"/>
        </pc:sldMkLst>
      </pc:sldChg>
      <pc:sldChg chg="add del">
        <pc:chgData name="Andreas Schmitt" userId="8063fb94-ab75-422e-8c1a-acc5a068cdc8" providerId="ADAL" clId="{D241763F-1DB2-434C-BDE1-5E5E40636C03}" dt="2024-09-23T17:44:02.917" v="3"/>
        <pc:sldMkLst>
          <pc:docMk/>
          <pc:sldMk cId="2945662496" sldId="422"/>
        </pc:sldMkLst>
      </pc:sldChg>
      <pc:sldChg chg="addSp delSp modSp add mod ord">
        <pc:chgData name="Andreas Schmitt" userId="8063fb94-ab75-422e-8c1a-acc5a068cdc8" providerId="ADAL" clId="{D241763F-1DB2-434C-BDE1-5E5E40636C03}" dt="2024-09-23T20:06:35.555" v="1293" actId="113"/>
        <pc:sldMkLst>
          <pc:docMk/>
          <pc:sldMk cId="4042971292" sldId="422"/>
        </pc:sldMkLst>
      </pc:sldChg>
      <pc:sldChg chg="new del">
        <pc:chgData name="Andreas Schmitt" userId="8063fb94-ab75-422e-8c1a-acc5a068cdc8" providerId="ADAL" clId="{D241763F-1DB2-434C-BDE1-5E5E40636C03}" dt="2024-09-23T18:10:19.536" v="257" actId="680"/>
        <pc:sldMkLst>
          <pc:docMk/>
          <pc:sldMk cId="2160780228" sldId="423"/>
        </pc:sldMkLst>
      </pc:sldChg>
      <pc:sldChg chg="delSp modSp mod">
        <pc:chgData name="Andreas Schmitt" userId="8063fb94-ab75-422e-8c1a-acc5a068cdc8" providerId="ADAL" clId="{D241763F-1DB2-434C-BDE1-5E5E40636C03}" dt="2024-09-23T20:01:35.931" v="1266" actId="14100"/>
        <pc:sldMkLst>
          <pc:docMk/>
          <pc:sldMk cId="3125701581" sldId="423"/>
        </pc:sldMkLst>
      </pc:sldChg>
      <pc:sldChg chg="addSp delSp modSp add del mod">
        <pc:chgData name="Andreas Schmitt" userId="8063fb94-ab75-422e-8c1a-acc5a068cdc8" providerId="ADAL" clId="{D241763F-1DB2-434C-BDE1-5E5E40636C03}" dt="2024-09-23T19:14:31.363" v="811" actId="47"/>
        <pc:sldMkLst>
          <pc:docMk/>
          <pc:sldMk cId="321587132" sldId="424"/>
        </pc:sldMkLst>
      </pc:sldChg>
      <pc:sldChg chg="addSp delSp modSp add mod">
        <pc:chgData name="Andreas Schmitt" userId="8063fb94-ab75-422e-8c1a-acc5a068cdc8" providerId="ADAL" clId="{D241763F-1DB2-434C-BDE1-5E5E40636C03}" dt="2024-09-23T20:05:19.741" v="1283" actId="207"/>
        <pc:sldMkLst>
          <pc:docMk/>
          <pc:sldMk cId="3514679713" sldId="424"/>
        </pc:sldMkLst>
      </pc:sldChg>
      <pc:sldChg chg="modSp add mod">
        <pc:chgData name="Andreas Schmitt" userId="8063fb94-ab75-422e-8c1a-acc5a068cdc8" providerId="ADAL" clId="{D241763F-1DB2-434C-BDE1-5E5E40636C03}" dt="2024-09-23T19:56:03.615" v="1247" actId="14100"/>
        <pc:sldMkLst>
          <pc:docMk/>
          <pc:sldMk cId="4257722770" sldId="425"/>
        </pc:sldMkLst>
      </pc:sldChg>
    </pc:docChg>
  </pc:docChgLst>
  <pc:docChgLst>
    <pc:chgData name="Leon Volles" userId="S::vole1014@hs-karlsruhe.de::ff76d95f-eff0-4c4f-990e-0c2358983a9b" providerId="AD" clId="Web-{C96F7552-B7EA-4E6B-8C62-8D2A5AC5674A}"/>
    <pc:docChg chg="modSld">
      <pc:chgData name="Leon Volles" userId="S::vole1014@hs-karlsruhe.de::ff76d95f-eff0-4c4f-990e-0c2358983a9b" providerId="AD" clId="Web-{C96F7552-B7EA-4E6B-8C62-8D2A5AC5674A}" dt="2025-01-09T20:36:08.680" v="53" actId="1076"/>
      <pc:docMkLst>
        <pc:docMk/>
      </pc:docMkLst>
      <pc:sldChg chg="modSp">
        <pc:chgData name="Leon Volles" userId="S::vole1014@hs-karlsruhe.de::ff76d95f-eff0-4c4f-990e-0c2358983a9b" providerId="AD" clId="Web-{C96F7552-B7EA-4E6B-8C62-8D2A5AC5674A}" dt="2025-01-09T20:36:08.305" v="47" actId="1076"/>
        <pc:sldMkLst>
          <pc:docMk/>
          <pc:sldMk cId="2561970324" sldId="436"/>
        </pc:sldMkLst>
        <pc:spChg chg="mod">
          <ac:chgData name="Leon Volles" userId="S::vole1014@hs-karlsruhe.de::ff76d95f-eff0-4c4f-990e-0c2358983a9b" providerId="AD" clId="Web-{C96F7552-B7EA-4E6B-8C62-8D2A5AC5674A}" dt="2025-01-09T20:36:08.305" v="47" actId="1076"/>
          <ac:spMkLst>
            <pc:docMk/>
            <pc:sldMk cId="2561970324" sldId="436"/>
            <ac:spMk id="7" creationId="{B89433CF-ABA4-29CA-CA25-D748C99DB8E9}"/>
          </ac:spMkLst>
        </pc:spChg>
      </pc:sldChg>
      <pc:sldChg chg="modSp">
        <pc:chgData name="Leon Volles" userId="S::vole1014@hs-karlsruhe.de::ff76d95f-eff0-4c4f-990e-0c2358983a9b" providerId="AD" clId="Web-{C96F7552-B7EA-4E6B-8C62-8D2A5AC5674A}" dt="2025-01-09T20:36:08.352" v="48" actId="1076"/>
        <pc:sldMkLst>
          <pc:docMk/>
          <pc:sldMk cId="1846114055" sldId="437"/>
        </pc:sldMkLst>
        <pc:spChg chg="mod">
          <ac:chgData name="Leon Volles" userId="S::vole1014@hs-karlsruhe.de::ff76d95f-eff0-4c4f-990e-0c2358983a9b" providerId="AD" clId="Web-{C96F7552-B7EA-4E6B-8C62-8D2A5AC5674A}" dt="2025-01-09T20:36:08.352" v="48" actId="1076"/>
          <ac:spMkLst>
            <pc:docMk/>
            <pc:sldMk cId="1846114055" sldId="437"/>
            <ac:spMk id="7" creationId="{B89433CF-ABA4-29CA-CA25-D748C99DB8E9}"/>
          </ac:spMkLst>
        </pc:spChg>
      </pc:sldChg>
      <pc:sldChg chg="modSp">
        <pc:chgData name="Leon Volles" userId="S::vole1014@hs-karlsruhe.de::ff76d95f-eff0-4c4f-990e-0c2358983a9b" providerId="AD" clId="Web-{C96F7552-B7EA-4E6B-8C62-8D2A5AC5674A}" dt="2025-01-09T20:36:08.430" v="49" actId="1076"/>
        <pc:sldMkLst>
          <pc:docMk/>
          <pc:sldMk cId="1098162825" sldId="438"/>
        </pc:sldMkLst>
        <pc:spChg chg="mod">
          <ac:chgData name="Leon Volles" userId="S::vole1014@hs-karlsruhe.de::ff76d95f-eff0-4c4f-990e-0c2358983a9b" providerId="AD" clId="Web-{C96F7552-B7EA-4E6B-8C62-8D2A5AC5674A}" dt="2025-01-09T20:36:08.430" v="49" actId="1076"/>
          <ac:spMkLst>
            <pc:docMk/>
            <pc:sldMk cId="1098162825" sldId="438"/>
            <ac:spMk id="7" creationId="{B89433CF-ABA4-29CA-CA25-D748C99DB8E9}"/>
          </ac:spMkLst>
        </pc:spChg>
      </pc:sldChg>
      <pc:sldChg chg="modSp">
        <pc:chgData name="Leon Volles" userId="S::vole1014@hs-karlsruhe.de::ff76d95f-eff0-4c4f-990e-0c2358983a9b" providerId="AD" clId="Web-{C96F7552-B7EA-4E6B-8C62-8D2A5AC5674A}" dt="2025-01-09T20:36:08.493" v="50" actId="1076"/>
        <pc:sldMkLst>
          <pc:docMk/>
          <pc:sldMk cId="380130706" sldId="439"/>
        </pc:sldMkLst>
        <pc:spChg chg="mod">
          <ac:chgData name="Leon Volles" userId="S::vole1014@hs-karlsruhe.de::ff76d95f-eff0-4c4f-990e-0c2358983a9b" providerId="AD" clId="Web-{C96F7552-B7EA-4E6B-8C62-8D2A5AC5674A}" dt="2025-01-09T20:36:08.493" v="50" actId="1076"/>
          <ac:spMkLst>
            <pc:docMk/>
            <pc:sldMk cId="380130706" sldId="439"/>
            <ac:spMk id="7" creationId="{B89433CF-ABA4-29CA-CA25-D748C99DB8E9}"/>
          </ac:spMkLst>
        </pc:spChg>
      </pc:sldChg>
      <pc:sldChg chg="addSp delSp modSp addAnim delAnim modAnim">
        <pc:chgData name="Leon Volles" userId="S::vole1014@hs-karlsruhe.de::ff76d95f-eff0-4c4f-990e-0c2358983a9b" providerId="AD" clId="Web-{C96F7552-B7EA-4E6B-8C62-8D2A5AC5674A}" dt="2025-01-09T20:36:08.571" v="51" actId="1076"/>
        <pc:sldMkLst>
          <pc:docMk/>
          <pc:sldMk cId="3340976944" sldId="440"/>
        </pc:sldMkLst>
        <pc:spChg chg="mod">
          <ac:chgData name="Leon Volles" userId="S::vole1014@hs-karlsruhe.de::ff76d95f-eff0-4c4f-990e-0c2358983a9b" providerId="AD" clId="Web-{C96F7552-B7EA-4E6B-8C62-8D2A5AC5674A}" dt="2025-01-09T20:36:08.571" v="51" actId="1076"/>
          <ac:spMkLst>
            <pc:docMk/>
            <pc:sldMk cId="3340976944" sldId="440"/>
            <ac:spMk id="7" creationId="{B89433CF-ABA4-29CA-CA25-D748C99DB8E9}"/>
          </ac:spMkLst>
        </pc:spChg>
        <pc:picChg chg="add mod">
          <ac:chgData name="Leon Volles" userId="S::vole1014@hs-karlsruhe.de::ff76d95f-eff0-4c4f-990e-0c2358983a9b" providerId="AD" clId="Web-{C96F7552-B7EA-4E6B-8C62-8D2A5AC5674A}" dt="2025-01-09T20:18:51.185" v="20" actId="14100"/>
          <ac:picMkLst>
            <pc:docMk/>
            <pc:sldMk cId="3340976944" sldId="440"/>
            <ac:picMk id="5" creationId="{82360CE6-E8D7-9B21-160A-3B9276F01B5A}"/>
          </ac:picMkLst>
        </pc:picChg>
      </pc:sldChg>
      <pc:sldChg chg="modSp">
        <pc:chgData name="Leon Volles" userId="S::vole1014@hs-karlsruhe.de::ff76d95f-eff0-4c4f-990e-0c2358983a9b" providerId="AD" clId="Web-{C96F7552-B7EA-4E6B-8C62-8D2A5AC5674A}" dt="2025-01-09T20:36:08.680" v="53" actId="1076"/>
        <pc:sldMkLst>
          <pc:docMk/>
          <pc:sldMk cId="1637705880" sldId="441"/>
        </pc:sldMkLst>
      </pc:sldChg>
    </pc:docChg>
  </pc:docChgLst>
  <pc:docChgLst>
    <pc:chgData name="Marie Schelkle" userId="2fe3c8ec-f86f-42b6-9337-e12dfd1279d5" providerId="ADAL" clId="{D5769048-BA66-9940-9971-946992916B69}"/>
    <pc:docChg chg="modSld">
      <pc:chgData name="Marie Schelkle" userId="2fe3c8ec-f86f-42b6-9337-e12dfd1279d5" providerId="ADAL" clId="{D5769048-BA66-9940-9971-946992916B69}" dt="2024-11-23T13:38:20.138" v="0" actId="14100"/>
      <pc:docMkLst>
        <pc:docMk/>
      </pc:docMkLst>
      <pc:sldChg chg="modSp">
        <pc:chgData name="Marie Schelkle" userId="2fe3c8ec-f86f-42b6-9337-e12dfd1279d5" providerId="ADAL" clId="{D5769048-BA66-9940-9971-946992916B69}" dt="2024-11-23T13:38:20.138" v="0" actId="14100"/>
        <pc:sldMkLst>
          <pc:docMk/>
          <pc:sldMk cId="497048917" sldId="443"/>
        </pc:sldMkLst>
      </pc:sldChg>
    </pc:docChg>
  </pc:docChgLst>
  <pc:docChgLst>
    <pc:chgData name="Marie Schelkle" userId="S::scma1260@hs-karlsruhe.de::2fe3c8ec-f86f-42b6-9337-e12dfd1279d5" providerId="AD" clId="Web-{32082345-18AC-479E-C7CA-1F5B7460251D}"/>
    <pc:docChg chg="addSld delSld modSld sldOrd modSection">
      <pc:chgData name="Marie Schelkle" userId="S::scma1260@hs-karlsruhe.de::2fe3c8ec-f86f-42b6-9337-e12dfd1279d5" providerId="AD" clId="Web-{32082345-18AC-479E-C7CA-1F5B7460251D}" dt="2024-12-10T11:30:07.736" v="43"/>
      <pc:docMkLst>
        <pc:docMk/>
      </pc:docMkLst>
      <pc:sldChg chg="mod modShow">
        <pc:chgData name="Marie Schelkle" userId="S::scma1260@hs-karlsruhe.de::2fe3c8ec-f86f-42b6-9337-e12dfd1279d5" providerId="AD" clId="Web-{32082345-18AC-479E-C7CA-1F5B7460251D}" dt="2024-12-10T11:24:48.944" v="0"/>
        <pc:sldMkLst>
          <pc:docMk/>
          <pc:sldMk cId="1072514975" sldId="435"/>
        </pc:sldMkLst>
      </pc:sldChg>
      <pc:sldChg chg="modSp mod modShow">
        <pc:chgData name="Marie Schelkle" userId="S::scma1260@hs-karlsruhe.de::2fe3c8ec-f86f-42b6-9337-e12dfd1279d5" providerId="AD" clId="Web-{32082345-18AC-479E-C7CA-1F5B7460251D}" dt="2024-12-10T11:29:54.048" v="39"/>
        <pc:sldMkLst>
          <pc:docMk/>
          <pc:sldMk cId="1980077683" sldId="436"/>
        </pc:sldMkLst>
      </pc:sldChg>
      <pc:sldChg chg="del">
        <pc:chgData name="Marie Schelkle" userId="S::scma1260@hs-karlsruhe.de::2fe3c8ec-f86f-42b6-9337-e12dfd1279d5" providerId="AD" clId="Web-{32082345-18AC-479E-C7CA-1F5B7460251D}" dt="2024-12-10T11:29:18.937" v="37"/>
        <pc:sldMkLst>
          <pc:docMk/>
          <pc:sldMk cId="4120287325" sldId="437"/>
        </pc:sldMkLst>
      </pc:sldChg>
      <pc:sldChg chg="mod modShow">
        <pc:chgData name="Marie Schelkle" userId="S::scma1260@hs-karlsruhe.de::2fe3c8ec-f86f-42b6-9337-e12dfd1279d5" providerId="AD" clId="Web-{32082345-18AC-479E-C7CA-1F5B7460251D}" dt="2024-12-10T11:24:57.491" v="2"/>
        <pc:sldMkLst>
          <pc:docMk/>
          <pc:sldMk cId="4064567709" sldId="461"/>
        </pc:sldMkLst>
      </pc:sldChg>
      <pc:sldChg chg="mod modShow">
        <pc:chgData name="Marie Schelkle" userId="S::scma1260@hs-karlsruhe.de::2fe3c8ec-f86f-42b6-9337-e12dfd1279d5" providerId="AD" clId="Web-{32082345-18AC-479E-C7CA-1F5B7460251D}" dt="2024-12-10T11:25:02.053" v="3"/>
        <pc:sldMkLst>
          <pc:docMk/>
          <pc:sldMk cId="4214812138" sldId="462"/>
        </pc:sldMkLst>
      </pc:sldChg>
      <pc:sldChg chg="mod modShow">
        <pc:chgData name="Marie Schelkle" userId="S::scma1260@hs-karlsruhe.de::2fe3c8ec-f86f-42b6-9337-e12dfd1279d5" providerId="AD" clId="Web-{32082345-18AC-479E-C7CA-1F5B7460251D}" dt="2024-12-10T11:25:04.991" v="4"/>
        <pc:sldMkLst>
          <pc:docMk/>
          <pc:sldMk cId="2885959554" sldId="463"/>
        </pc:sldMkLst>
      </pc:sldChg>
      <pc:sldChg chg="mod modShow">
        <pc:chgData name="Marie Schelkle" userId="S::scma1260@hs-karlsruhe.de::2fe3c8ec-f86f-42b6-9337-e12dfd1279d5" providerId="AD" clId="Web-{32082345-18AC-479E-C7CA-1F5B7460251D}" dt="2024-12-10T11:25:10.194" v="5"/>
        <pc:sldMkLst>
          <pc:docMk/>
          <pc:sldMk cId="3206905465" sldId="464"/>
        </pc:sldMkLst>
      </pc:sldChg>
      <pc:sldChg chg="mod modShow">
        <pc:chgData name="Marie Schelkle" userId="S::scma1260@hs-karlsruhe.de::2fe3c8ec-f86f-42b6-9337-e12dfd1279d5" providerId="AD" clId="Web-{32082345-18AC-479E-C7CA-1F5B7460251D}" dt="2024-12-10T11:24:54.288" v="1"/>
        <pc:sldMkLst>
          <pc:docMk/>
          <pc:sldMk cId="1462082777" sldId="466"/>
        </pc:sldMkLst>
      </pc:sldChg>
      <pc:sldChg chg="modSp add mod replId modShow">
        <pc:chgData name="Marie Schelkle" userId="S::scma1260@hs-karlsruhe.de::2fe3c8ec-f86f-42b6-9337-e12dfd1279d5" providerId="AD" clId="Web-{32082345-18AC-479E-C7CA-1F5B7460251D}" dt="2024-12-10T11:30:07.736" v="43"/>
        <pc:sldMkLst>
          <pc:docMk/>
          <pc:sldMk cId="1923630714" sldId="467"/>
        </pc:sldMkLst>
      </pc:sldChg>
      <pc:sldChg chg="modSp add mod replId modShow">
        <pc:chgData name="Marie Schelkle" userId="S::scma1260@hs-karlsruhe.de::2fe3c8ec-f86f-42b6-9337-e12dfd1279d5" providerId="AD" clId="Web-{32082345-18AC-479E-C7CA-1F5B7460251D}" dt="2024-12-10T11:30:00.876" v="42"/>
        <pc:sldMkLst>
          <pc:docMk/>
          <pc:sldMk cId="2475957101" sldId="468"/>
        </pc:sldMkLst>
      </pc:sldChg>
      <pc:sldChg chg="modSp add mod replId modShow">
        <pc:chgData name="Marie Schelkle" userId="S::scma1260@hs-karlsruhe.de::2fe3c8ec-f86f-42b6-9337-e12dfd1279d5" providerId="AD" clId="Web-{32082345-18AC-479E-C7CA-1F5B7460251D}" dt="2024-12-10T11:29:58.610" v="41"/>
        <pc:sldMkLst>
          <pc:docMk/>
          <pc:sldMk cId="327360492" sldId="469"/>
        </pc:sldMkLst>
      </pc:sldChg>
      <pc:sldChg chg="modSp add mod replId modShow">
        <pc:chgData name="Marie Schelkle" userId="S::scma1260@hs-karlsruhe.de::2fe3c8ec-f86f-42b6-9337-e12dfd1279d5" providerId="AD" clId="Web-{32082345-18AC-479E-C7CA-1F5B7460251D}" dt="2024-12-10T11:29:56.267" v="40"/>
        <pc:sldMkLst>
          <pc:docMk/>
          <pc:sldMk cId="3563508764" sldId="470"/>
        </pc:sldMkLst>
      </pc:sldChg>
      <pc:sldChg chg="modSp add mod ord replId modShow">
        <pc:chgData name="Marie Schelkle" userId="S::scma1260@hs-karlsruhe.de::2fe3c8ec-f86f-42b6-9337-e12dfd1279d5" providerId="AD" clId="Web-{32082345-18AC-479E-C7CA-1F5B7460251D}" dt="2024-12-10T11:29:51.610" v="38"/>
        <pc:sldMkLst>
          <pc:docMk/>
          <pc:sldMk cId="3688543373" sldId="471"/>
        </pc:sldMkLst>
      </pc:sldChg>
    </pc:docChg>
  </pc:docChgLst>
  <pc:docChgLst>
    <pc:chgData name="Leon Volles" userId="S::vole1014@hs-karlsruhe.de::ff76d95f-eff0-4c4f-990e-0c2358983a9b" providerId="AD" clId="Web-{86943AED-7E1F-DCBE-8A8F-5BD2ECA71DA9}"/>
    <pc:docChg chg="addSld delSld modSld sldOrd addSection delSection modSection">
      <pc:chgData name="Leon Volles" userId="S::vole1014@hs-karlsruhe.de::ff76d95f-eff0-4c4f-990e-0c2358983a9b" providerId="AD" clId="Web-{86943AED-7E1F-DCBE-8A8F-5BD2ECA71DA9}" dt="2025-01-09T18:51:21.670" v="285" actId="1076"/>
      <pc:docMkLst>
        <pc:docMk/>
      </pc:docMkLst>
      <pc:sldChg chg="modSp">
        <pc:chgData name="Leon Volles" userId="S::vole1014@hs-karlsruhe.de::ff76d95f-eff0-4c4f-990e-0c2358983a9b" providerId="AD" clId="Web-{86943AED-7E1F-DCBE-8A8F-5BD2ECA71DA9}" dt="2025-01-09T18:50:57.028" v="281" actId="20577"/>
        <pc:sldMkLst>
          <pc:docMk/>
          <pc:sldMk cId="0" sldId="257"/>
        </pc:sldMkLst>
        <pc:spChg chg="mod">
          <ac:chgData name="Leon Volles" userId="S::vole1014@hs-karlsruhe.de::ff76d95f-eff0-4c4f-990e-0c2358983a9b" providerId="AD" clId="Web-{86943AED-7E1F-DCBE-8A8F-5BD2ECA71DA9}" dt="2025-01-09T17:01:59.433" v="179" actId="20577"/>
          <ac:spMkLst>
            <pc:docMk/>
            <pc:sldMk cId="0" sldId="257"/>
            <ac:spMk id="222" creationId="{00000000-0000-0000-0000-000000000000}"/>
          </ac:spMkLst>
        </pc:spChg>
        <pc:spChg chg="mod">
          <ac:chgData name="Leon Volles" userId="S::vole1014@hs-karlsruhe.de::ff76d95f-eff0-4c4f-990e-0c2358983a9b" providerId="AD" clId="Web-{86943AED-7E1F-DCBE-8A8F-5BD2ECA71DA9}" dt="2025-01-09T18:50:57.028" v="281" actId="20577"/>
          <ac:spMkLst>
            <pc:docMk/>
            <pc:sldMk cId="0" sldId="257"/>
            <ac:spMk id="223" creationId="{00000000-0000-0000-0000-000000000000}"/>
          </ac:spMkLst>
        </pc:spChg>
      </pc:sldChg>
      <pc:sldChg chg="addSp delSp modSp mod ord modShow">
        <pc:chgData name="Leon Volles" userId="S::vole1014@hs-karlsruhe.de::ff76d95f-eff0-4c4f-990e-0c2358983a9b" providerId="AD" clId="Web-{86943AED-7E1F-DCBE-8A8F-5BD2ECA71DA9}" dt="2025-01-09T17:02:40.793" v="184"/>
        <pc:sldMkLst>
          <pc:docMk/>
          <pc:sldMk cId="563680277" sldId="304"/>
        </pc:sldMkLst>
      </pc:sldChg>
      <pc:sldChg chg="del">
        <pc:chgData name="Leon Volles" userId="S::vole1014@hs-karlsruhe.de::ff76d95f-eff0-4c4f-990e-0c2358983a9b" providerId="AD" clId="Web-{86943AED-7E1F-DCBE-8A8F-5BD2ECA71DA9}" dt="2025-01-09T16:28:20.772" v="0"/>
        <pc:sldMkLst>
          <pc:docMk/>
          <pc:sldMk cId="2896621897" sldId="425"/>
        </pc:sldMkLst>
      </pc:sldChg>
      <pc:sldChg chg="del">
        <pc:chgData name="Leon Volles" userId="S::vole1014@hs-karlsruhe.de::ff76d95f-eff0-4c4f-990e-0c2358983a9b" providerId="AD" clId="Web-{86943AED-7E1F-DCBE-8A8F-5BD2ECA71DA9}" dt="2025-01-09T16:28:31.538" v="3"/>
        <pc:sldMkLst>
          <pc:docMk/>
          <pc:sldMk cId="4210999702" sldId="427"/>
        </pc:sldMkLst>
      </pc:sldChg>
      <pc:sldChg chg="del">
        <pc:chgData name="Leon Volles" userId="S::vole1014@hs-karlsruhe.de::ff76d95f-eff0-4c4f-990e-0c2358983a9b" providerId="AD" clId="Web-{86943AED-7E1F-DCBE-8A8F-5BD2ECA71DA9}" dt="2025-01-09T16:28:22.335" v="1"/>
        <pc:sldMkLst>
          <pc:docMk/>
          <pc:sldMk cId="3444648721" sldId="428"/>
        </pc:sldMkLst>
      </pc:sldChg>
      <pc:sldChg chg="modSp mod ord modShow">
        <pc:chgData name="Leon Volles" userId="S::vole1014@hs-karlsruhe.de::ff76d95f-eff0-4c4f-990e-0c2358983a9b" providerId="AD" clId="Web-{86943AED-7E1F-DCBE-8A8F-5BD2ECA71DA9}" dt="2025-01-09T18:47:42.005" v="253"/>
        <pc:sldMkLst>
          <pc:docMk/>
          <pc:sldMk cId="4038529319" sldId="429"/>
        </pc:sldMkLst>
      </pc:sldChg>
      <pc:sldChg chg="mod ord modShow">
        <pc:chgData name="Leon Volles" userId="S::vole1014@hs-karlsruhe.de::ff76d95f-eff0-4c4f-990e-0c2358983a9b" providerId="AD" clId="Web-{86943AED-7E1F-DCBE-8A8F-5BD2ECA71DA9}" dt="2025-01-09T18:47:43.974" v="254"/>
        <pc:sldMkLst>
          <pc:docMk/>
          <pc:sldMk cId="2379682565" sldId="430"/>
        </pc:sldMkLst>
      </pc:sldChg>
      <pc:sldChg chg="modSp add mod ord replId modShow">
        <pc:chgData name="Leon Volles" userId="S::vole1014@hs-karlsruhe.de::ff76d95f-eff0-4c4f-990e-0c2358983a9b" providerId="AD" clId="Web-{86943AED-7E1F-DCBE-8A8F-5BD2ECA71DA9}" dt="2025-01-09T17:20:01.289" v="213" actId="20577"/>
        <pc:sldMkLst>
          <pc:docMk/>
          <pc:sldMk cId="480711846" sldId="431"/>
        </pc:sldMkLst>
      </pc:sldChg>
      <pc:sldChg chg="new del">
        <pc:chgData name="Leon Volles" userId="S::vole1014@hs-karlsruhe.de::ff76d95f-eff0-4c4f-990e-0c2358983a9b" providerId="AD" clId="Web-{86943AED-7E1F-DCBE-8A8F-5BD2ECA71DA9}" dt="2025-01-09T16:51:38.980" v="147"/>
        <pc:sldMkLst>
          <pc:docMk/>
          <pc:sldMk cId="2846599148" sldId="431"/>
        </pc:sldMkLst>
      </pc:sldChg>
      <pc:sldChg chg="del">
        <pc:chgData name="Leon Volles" userId="S::vole1014@hs-karlsruhe.de::ff76d95f-eff0-4c4f-990e-0c2358983a9b" providerId="AD" clId="Web-{86943AED-7E1F-DCBE-8A8F-5BD2ECA71DA9}" dt="2025-01-09T16:28:33.116" v="4"/>
        <pc:sldMkLst>
          <pc:docMk/>
          <pc:sldMk cId="3166938087" sldId="431"/>
        </pc:sldMkLst>
      </pc:sldChg>
      <pc:sldChg chg="modSp new del">
        <pc:chgData name="Leon Volles" userId="S::vole1014@hs-karlsruhe.de::ff76d95f-eff0-4c4f-990e-0c2358983a9b" providerId="AD" clId="Web-{86943AED-7E1F-DCBE-8A8F-5BD2ECA71DA9}" dt="2025-01-09T16:52:11.074" v="152"/>
        <pc:sldMkLst>
          <pc:docMk/>
          <pc:sldMk cId="120560202" sldId="432"/>
        </pc:sldMkLst>
      </pc:sldChg>
      <pc:sldChg chg="addSp delSp modSp add ord replId">
        <pc:chgData name="Leon Volles" userId="S::vole1014@hs-karlsruhe.de::ff76d95f-eff0-4c4f-990e-0c2358983a9b" providerId="AD" clId="Web-{86943AED-7E1F-DCBE-8A8F-5BD2ECA71DA9}" dt="2025-01-09T18:51:21.670" v="285" actId="1076"/>
        <pc:sldMkLst>
          <pc:docMk/>
          <pc:sldMk cId="2446100676" sldId="432"/>
        </pc:sldMkLst>
        <pc:spChg chg="mod">
          <ac:chgData name="Leon Volles" userId="S::vole1014@hs-karlsruhe.de::ff76d95f-eff0-4c4f-990e-0c2358983a9b" providerId="AD" clId="Web-{86943AED-7E1F-DCBE-8A8F-5BD2ECA71DA9}" dt="2025-01-09T18:48:42.055" v="258" actId="20577"/>
          <ac:spMkLst>
            <pc:docMk/>
            <pc:sldMk cId="2446100676" sldId="432"/>
            <ac:spMk id="3" creationId="{B66C13ED-6CC9-C93E-143F-63B214A60FD2}"/>
          </ac:spMkLst>
        </pc:spChg>
        <pc:spChg chg="mod">
          <ac:chgData name="Leon Volles" userId="S::vole1014@hs-karlsruhe.de::ff76d95f-eff0-4c4f-990e-0c2358983a9b" providerId="AD" clId="Web-{86943AED-7E1F-DCBE-8A8F-5BD2ECA71DA9}" dt="2025-01-09T18:51:21.670" v="285" actId="1076"/>
          <ac:spMkLst>
            <pc:docMk/>
            <pc:sldMk cId="2446100676" sldId="432"/>
            <ac:spMk id="7" creationId="{B89433CF-ABA4-29CA-CA25-D748C99DB8E9}"/>
          </ac:spMkLst>
        </pc:spChg>
        <pc:spChg chg="mod">
          <ac:chgData name="Leon Volles" userId="S::vole1014@hs-karlsruhe.de::ff76d95f-eff0-4c4f-990e-0c2358983a9b" providerId="AD" clId="Web-{86943AED-7E1F-DCBE-8A8F-5BD2ECA71DA9}" dt="2025-01-09T18:49:39.760" v="260" actId="20577"/>
          <ac:spMkLst>
            <pc:docMk/>
            <pc:sldMk cId="2446100676" sldId="432"/>
            <ac:spMk id="11" creationId="{1EB565B9-50CB-0E6A-B4CB-BBC2D385D624}"/>
          </ac:spMkLst>
        </pc:spChg>
      </pc:sldChg>
      <pc:sldChg chg="del">
        <pc:chgData name="Leon Volles" userId="S::vole1014@hs-karlsruhe.de::ff76d95f-eff0-4c4f-990e-0c2358983a9b" providerId="AD" clId="Web-{86943AED-7E1F-DCBE-8A8F-5BD2ECA71DA9}" dt="2025-01-09T16:28:38.773" v="8"/>
        <pc:sldMkLst>
          <pc:docMk/>
          <pc:sldMk cId="568202754" sldId="433"/>
        </pc:sldMkLst>
      </pc:sldChg>
      <pc:sldChg chg="modSp add replId">
        <pc:chgData name="Leon Volles" userId="S::vole1014@hs-karlsruhe.de::ff76d95f-eff0-4c4f-990e-0c2358983a9b" providerId="AD" clId="Web-{86943AED-7E1F-DCBE-8A8F-5BD2ECA71DA9}" dt="2025-01-09T18:46:20.924" v="239" actId="20577"/>
        <pc:sldMkLst>
          <pc:docMk/>
          <pc:sldMk cId="971638028" sldId="433"/>
        </pc:sldMkLst>
      </pc:sldChg>
      <pc:sldChg chg="del">
        <pc:chgData name="Leon Volles" userId="S::vole1014@hs-karlsruhe.de::ff76d95f-eff0-4c4f-990e-0c2358983a9b" providerId="AD" clId="Web-{86943AED-7E1F-DCBE-8A8F-5BD2ECA71DA9}" dt="2025-01-09T16:28:42.523" v="11"/>
        <pc:sldMkLst>
          <pc:docMk/>
          <pc:sldMk cId="1541067866" sldId="434"/>
        </pc:sldMkLst>
      </pc:sldChg>
      <pc:sldChg chg="modSp add replId">
        <pc:chgData name="Leon Volles" userId="S::vole1014@hs-karlsruhe.de::ff76d95f-eff0-4c4f-990e-0c2358983a9b" providerId="AD" clId="Web-{86943AED-7E1F-DCBE-8A8F-5BD2ECA71DA9}" dt="2025-01-09T18:46:40.863" v="247" actId="20577"/>
        <pc:sldMkLst>
          <pc:docMk/>
          <pc:sldMk cId="3368517539" sldId="434"/>
        </pc:sldMkLst>
      </pc:sldChg>
      <pc:sldChg chg="del">
        <pc:chgData name="Leon Volles" userId="S::vole1014@hs-karlsruhe.de::ff76d95f-eff0-4c4f-990e-0c2358983a9b" providerId="AD" clId="Web-{86943AED-7E1F-DCBE-8A8F-5BD2ECA71DA9}" dt="2025-01-09T16:28:44.976" v="28"/>
        <pc:sldMkLst>
          <pc:docMk/>
          <pc:sldMk cId="1072514975" sldId="435"/>
        </pc:sldMkLst>
      </pc:sldChg>
      <pc:sldChg chg="modSp add replId">
        <pc:chgData name="Leon Volles" userId="S::vole1014@hs-karlsruhe.de::ff76d95f-eff0-4c4f-990e-0c2358983a9b" providerId="AD" clId="Web-{86943AED-7E1F-DCBE-8A8F-5BD2ECA71DA9}" dt="2025-01-09T18:46:56.410" v="250" actId="20577"/>
        <pc:sldMkLst>
          <pc:docMk/>
          <pc:sldMk cId="1819699710" sldId="435"/>
        </pc:sldMkLst>
      </pc:sldChg>
      <pc:sldChg chg="del">
        <pc:chgData name="Leon Volles" userId="S::vole1014@hs-karlsruhe.de::ff76d95f-eff0-4c4f-990e-0c2358983a9b" providerId="AD" clId="Web-{86943AED-7E1F-DCBE-8A8F-5BD2ECA71DA9}" dt="2025-01-09T16:31:13.839" v="40"/>
        <pc:sldMkLst>
          <pc:docMk/>
          <pc:sldMk cId="1980077683" sldId="436"/>
        </pc:sldMkLst>
      </pc:sldChg>
      <pc:sldChg chg="del">
        <pc:chgData name="Leon Volles" userId="S::vole1014@hs-karlsruhe.de::ff76d95f-eff0-4c4f-990e-0c2358983a9b" providerId="AD" clId="Web-{86943AED-7E1F-DCBE-8A8F-5BD2ECA71DA9}" dt="2025-01-09T16:28:40.382" v="9"/>
        <pc:sldMkLst>
          <pc:docMk/>
          <pc:sldMk cId="3321377484" sldId="438"/>
        </pc:sldMkLst>
      </pc:sldChg>
      <pc:sldChg chg="del">
        <pc:chgData name="Leon Volles" userId="S::vole1014@hs-karlsruhe.de::ff76d95f-eff0-4c4f-990e-0c2358983a9b" providerId="AD" clId="Web-{86943AED-7E1F-DCBE-8A8F-5BD2ECA71DA9}" dt="2025-01-09T16:28:41.523" v="10"/>
        <pc:sldMkLst>
          <pc:docMk/>
          <pc:sldMk cId="1263725287" sldId="439"/>
        </pc:sldMkLst>
      </pc:sldChg>
      <pc:sldChg chg="del">
        <pc:chgData name="Leon Volles" userId="S::vole1014@hs-karlsruhe.de::ff76d95f-eff0-4c4f-990e-0c2358983a9b" providerId="AD" clId="Web-{86943AED-7E1F-DCBE-8A8F-5BD2ECA71DA9}" dt="2025-01-09T16:28:28.444" v="2"/>
        <pc:sldMkLst>
          <pc:docMk/>
          <pc:sldMk cId="1214304730" sldId="440"/>
        </pc:sldMkLst>
      </pc:sldChg>
      <pc:sldChg chg="del">
        <pc:chgData name="Leon Volles" userId="S::vole1014@hs-karlsruhe.de::ff76d95f-eff0-4c4f-990e-0c2358983a9b" providerId="AD" clId="Web-{86943AED-7E1F-DCBE-8A8F-5BD2ECA71DA9}" dt="2025-01-09T16:28:37.023" v="6"/>
        <pc:sldMkLst>
          <pc:docMk/>
          <pc:sldMk cId="1022876181" sldId="441"/>
        </pc:sldMkLst>
      </pc:sldChg>
      <pc:sldChg chg="del">
        <pc:chgData name="Leon Volles" userId="S::vole1014@hs-karlsruhe.de::ff76d95f-eff0-4c4f-990e-0c2358983a9b" providerId="AD" clId="Web-{86943AED-7E1F-DCBE-8A8F-5BD2ECA71DA9}" dt="2025-01-09T16:28:37.929" v="7"/>
        <pc:sldMkLst>
          <pc:docMk/>
          <pc:sldMk cId="497048917" sldId="443"/>
        </pc:sldMkLst>
      </pc:sldChg>
      <pc:sldChg chg="del">
        <pc:chgData name="Leon Volles" userId="S::vole1014@hs-karlsruhe.de::ff76d95f-eff0-4c4f-990e-0c2358983a9b" providerId="AD" clId="Web-{86943AED-7E1F-DCBE-8A8F-5BD2ECA71DA9}" dt="2025-01-09T16:28:34.898" v="5"/>
        <pc:sldMkLst>
          <pc:docMk/>
          <pc:sldMk cId="1921393666" sldId="444"/>
        </pc:sldMkLst>
      </pc:sldChg>
      <pc:sldChg chg="del">
        <pc:chgData name="Leon Volles" userId="S::vole1014@hs-karlsruhe.de::ff76d95f-eff0-4c4f-990e-0c2358983a9b" providerId="AD" clId="Web-{86943AED-7E1F-DCBE-8A8F-5BD2ECA71DA9}" dt="2025-01-09T16:28:43.570" v="24"/>
        <pc:sldMkLst>
          <pc:docMk/>
          <pc:sldMk cId="1468606325" sldId="445"/>
        </pc:sldMkLst>
      </pc:sldChg>
      <pc:sldChg chg="del">
        <pc:chgData name="Leon Volles" userId="S::vole1014@hs-karlsruhe.de::ff76d95f-eff0-4c4f-990e-0c2358983a9b" providerId="AD" clId="Web-{86943AED-7E1F-DCBE-8A8F-5BD2ECA71DA9}" dt="2025-01-09T16:28:43.539" v="18"/>
        <pc:sldMkLst>
          <pc:docMk/>
          <pc:sldMk cId="4259252850" sldId="446"/>
        </pc:sldMkLst>
      </pc:sldChg>
      <pc:sldChg chg="del">
        <pc:chgData name="Leon Volles" userId="S::vole1014@hs-karlsruhe.de::ff76d95f-eff0-4c4f-990e-0c2358983a9b" providerId="AD" clId="Web-{86943AED-7E1F-DCBE-8A8F-5BD2ECA71DA9}" dt="2025-01-09T16:28:43.523" v="16"/>
        <pc:sldMkLst>
          <pc:docMk/>
          <pc:sldMk cId="3247898644" sldId="447"/>
        </pc:sldMkLst>
      </pc:sldChg>
      <pc:sldChg chg="del">
        <pc:chgData name="Leon Volles" userId="S::vole1014@hs-karlsruhe.de::ff76d95f-eff0-4c4f-990e-0c2358983a9b" providerId="AD" clId="Web-{86943AED-7E1F-DCBE-8A8F-5BD2ECA71DA9}" dt="2025-01-09T16:28:43.320" v="13"/>
        <pc:sldMkLst>
          <pc:docMk/>
          <pc:sldMk cId="2536917683" sldId="448"/>
        </pc:sldMkLst>
      </pc:sldChg>
      <pc:sldChg chg="del">
        <pc:chgData name="Leon Volles" userId="S::vole1014@hs-karlsruhe.de::ff76d95f-eff0-4c4f-990e-0c2358983a9b" providerId="AD" clId="Web-{86943AED-7E1F-DCBE-8A8F-5BD2ECA71DA9}" dt="2025-01-09T16:28:43.320" v="12"/>
        <pc:sldMkLst>
          <pc:docMk/>
          <pc:sldMk cId="636024611" sldId="449"/>
        </pc:sldMkLst>
      </pc:sldChg>
      <pc:sldChg chg="del">
        <pc:chgData name="Leon Volles" userId="S::vole1014@hs-karlsruhe.de::ff76d95f-eff0-4c4f-990e-0c2358983a9b" providerId="AD" clId="Web-{86943AED-7E1F-DCBE-8A8F-5BD2ECA71DA9}" dt="2025-01-09T16:28:43.523" v="17"/>
        <pc:sldMkLst>
          <pc:docMk/>
          <pc:sldMk cId="2790897506" sldId="450"/>
        </pc:sldMkLst>
      </pc:sldChg>
      <pc:sldChg chg="del">
        <pc:chgData name="Leon Volles" userId="S::vole1014@hs-karlsruhe.de::ff76d95f-eff0-4c4f-990e-0c2358983a9b" providerId="AD" clId="Web-{86943AED-7E1F-DCBE-8A8F-5BD2ECA71DA9}" dt="2025-01-09T16:28:43.585" v="27"/>
        <pc:sldMkLst>
          <pc:docMk/>
          <pc:sldMk cId="3964621944" sldId="451"/>
        </pc:sldMkLst>
      </pc:sldChg>
      <pc:sldChg chg="del">
        <pc:chgData name="Leon Volles" userId="S::vole1014@hs-karlsruhe.de::ff76d95f-eff0-4c4f-990e-0c2358983a9b" providerId="AD" clId="Web-{86943AED-7E1F-DCBE-8A8F-5BD2ECA71DA9}" dt="2025-01-09T16:28:43.570" v="26"/>
        <pc:sldMkLst>
          <pc:docMk/>
          <pc:sldMk cId="1257484730" sldId="452"/>
        </pc:sldMkLst>
      </pc:sldChg>
      <pc:sldChg chg="del">
        <pc:chgData name="Leon Volles" userId="S::vole1014@hs-karlsruhe.de::ff76d95f-eff0-4c4f-990e-0c2358983a9b" providerId="AD" clId="Web-{86943AED-7E1F-DCBE-8A8F-5BD2ECA71DA9}" dt="2025-01-09T16:28:43.570" v="25"/>
        <pc:sldMkLst>
          <pc:docMk/>
          <pc:sldMk cId="4288947026" sldId="453"/>
        </pc:sldMkLst>
      </pc:sldChg>
      <pc:sldChg chg="del">
        <pc:chgData name="Leon Volles" userId="S::vole1014@hs-karlsruhe.de::ff76d95f-eff0-4c4f-990e-0c2358983a9b" providerId="AD" clId="Web-{86943AED-7E1F-DCBE-8A8F-5BD2ECA71DA9}" dt="2025-01-09T16:28:43.554" v="23"/>
        <pc:sldMkLst>
          <pc:docMk/>
          <pc:sldMk cId="1093781550" sldId="454"/>
        </pc:sldMkLst>
      </pc:sldChg>
      <pc:sldChg chg="del">
        <pc:chgData name="Leon Volles" userId="S::vole1014@hs-karlsruhe.de::ff76d95f-eff0-4c4f-990e-0c2358983a9b" providerId="AD" clId="Web-{86943AED-7E1F-DCBE-8A8F-5BD2ECA71DA9}" dt="2025-01-09T16:28:43.554" v="22"/>
        <pc:sldMkLst>
          <pc:docMk/>
          <pc:sldMk cId="2135454179" sldId="455"/>
        </pc:sldMkLst>
      </pc:sldChg>
      <pc:sldChg chg="del">
        <pc:chgData name="Leon Volles" userId="S::vole1014@hs-karlsruhe.de::ff76d95f-eff0-4c4f-990e-0c2358983a9b" providerId="AD" clId="Web-{86943AED-7E1F-DCBE-8A8F-5BD2ECA71DA9}" dt="2025-01-09T16:28:43.554" v="21"/>
        <pc:sldMkLst>
          <pc:docMk/>
          <pc:sldMk cId="368075296" sldId="456"/>
        </pc:sldMkLst>
      </pc:sldChg>
      <pc:sldChg chg="del">
        <pc:chgData name="Leon Volles" userId="S::vole1014@hs-karlsruhe.de::ff76d95f-eff0-4c4f-990e-0c2358983a9b" providerId="AD" clId="Web-{86943AED-7E1F-DCBE-8A8F-5BD2ECA71DA9}" dt="2025-01-09T16:28:43.539" v="20"/>
        <pc:sldMkLst>
          <pc:docMk/>
          <pc:sldMk cId="3579386557" sldId="457"/>
        </pc:sldMkLst>
      </pc:sldChg>
      <pc:sldChg chg="del">
        <pc:chgData name="Leon Volles" userId="S::vole1014@hs-karlsruhe.de::ff76d95f-eff0-4c4f-990e-0c2358983a9b" providerId="AD" clId="Web-{86943AED-7E1F-DCBE-8A8F-5BD2ECA71DA9}" dt="2025-01-09T16:28:43.539" v="19"/>
        <pc:sldMkLst>
          <pc:docMk/>
          <pc:sldMk cId="2804442450" sldId="458"/>
        </pc:sldMkLst>
      </pc:sldChg>
      <pc:sldChg chg="del">
        <pc:chgData name="Leon Volles" userId="S::vole1014@hs-karlsruhe.de::ff76d95f-eff0-4c4f-990e-0c2358983a9b" providerId="AD" clId="Web-{86943AED-7E1F-DCBE-8A8F-5BD2ECA71DA9}" dt="2025-01-09T16:28:43.523" v="15"/>
        <pc:sldMkLst>
          <pc:docMk/>
          <pc:sldMk cId="3925077768" sldId="459"/>
        </pc:sldMkLst>
      </pc:sldChg>
      <pc:sldChg chg="del">
        <pc:chgData name="Leon Volles" userId="S::vole1014@hs-karlsruhe.de::ff76d95f-eff0-4c4f-990e-0c2358983a9b" providerId="AD" clId="Web-{86943AED-7E1F-DCBE-8A8F-5BD2ECA71DA9}" dt="2025-01-09T16:28:43.398" v="14"/>
        <pc:sldMkLst>
          <pc:docMk/>
          <pc:sldMk cId="2320540565" sldId="460"/>
        </pc:sldMkLst>
      </pc:sldChg>
      <pc:sldChg chg="del">
        <pc:chgData name="Leon Volles" userId="S::vole1014@hs-karlsruhe.de::ff76d95f-eff0-4c4f-990e-0c2358983a9b" providerId="AD" clId="Web-{86943AED-7E1F-DCBE-8A8F-5BD2ECA71DA9}" dt="2025-01-09T16:29:09.133" v="33"/>
        <pc:sldMkLst>
          <pc:docMk/>
          <pc:sldMk cId="4064567709" sldId="461"/>
        </pc:sldMkLst>
      </pc:sldChg>
      <pc:sldChg chg="del">
        <pc:chgData name="Leon Volles" userId="S::vole1014@hs-karlsruhe.de::ff76d95f-eff0-4c4f-990e-0c2358983a9b" providerId="AD" clId="Web-{86943AED-7E1F-DCBE-8A8F-5BD2ECA71DA9}" dt="2025-01-09T16:29:49.634" v="34"/>
        <pc:sldMkLst>
          <pc:docMk/>
          <pc:sldMk cId="4214812138" sldId="462"/>
        </pc:sldMkLst>
      </pc:sldChg>
      <pc:sldChg chg="del">
        <pc:chgData name="Leon Volles" userId="S::vole1014@hs-karlsruhe.de::ff76d95f-eff0-4c4f-990e-0c2358983a9b" providerId="AD" clId="Web-{86943AED-7E1F-DCBE-8A8F-5BD2ECA71DA9}" dt="2025-01-09T16:29:50.868" v="35"/>
        <pc:sldMkLst>
          <pc:docMk/>
          <pc:sldMk cId="2885959554" sldId="463"/>
        </pc:sldMkLst>
      </pc:sldChg>
      <pc:sldChg chg="del">
        <pc:chgData name="Leon Volles" userId="S::vole1014@hs-karlsruhe.de::ff76d95f-eff0-4c4f-990e-0c2358983a9b" providerId="AD" clId="Web-{86943AED-7E1F-DCBE-8A8F-5BD2ECA71DA9}" dt="2025-01-09T16:29:53.556" v="36"/>
        <pc:sldMkLst>
          <pc:docMk/>
          <pc:sldMk cId="3206905465" sldId="464"/>
        </pc:sldMkLst>
      </pc:sldChg>
      <pc:sldChg chg="del">
        <pc:chgData name="Leon Volles" userId="S::vole1014@hs-karlsruhe.de::ff76d95f-eff0-4c4f-990e-0c2358983a9b" providerId="AD" clId="Web-{86943AED-7E1F-DCBE-8A8F-5BD2ECA71DA9}" dt="2025-01-09T16:29:04.805" v="32"/>
        <pc:sldMkLst>
          <pc:docMk/>
          <pc:sldMk cId="1462082777" sldId="466"/>
        </pc:sldMkLst>
      </pc:sldChg>
      <pc:sldChg chg="del">
        <pc:chgData name="Leon Volles" userId="S::vole1014@hs-karlsruhe.de::ff76d95f-eff0-4c4f-990e-0c2358983a9b" providerId="AD" clId="Web-{86943AED-7E1F-DCBE-8A8F-5BD2ECA71DA9}" dt="2025-01-09T16:31:14.433" v="46"/>
        <pc:sldMkLst>
          <pc:docMk/>
          <pc:sldMk cId="1923630714" sldId="467"/>
        </pc:sldMkLst>
      </pc:sldChg>
      <pc:sldChg chg="del">
        <pc:chgData name="Leon Volles" userId="S::vole1014@hs-karlsruhe.de::ff76d95f-eff0-4c4f-990e-0c2358983a9b" providerId="AD" clId="Web-{86943AED-7E1F-DCBE-8A8F-5BD2ECA71DA9}" dt="2025-01-09T16:31:14.167" v="45"/>
        <pc:sldMkLst>
          <pc:docMk/>
          <pc:sldMk cId="2475957101" sldId="468"/>
        </pc:sldMkLst>
      </pc:sldChg>
      <pc:sldChg chg="del">
        <pc:chgData name="Leon Volles" userId="S::vole1014@hs-karlsruhe.de::ff76d95f-eff0-4c4f-990e-0c2358983a9b" providerId="AD" clId="Web-{86943AED-7E1F-DCBE-8A8F-5BD2ECA71DA9}" dt="2025-01-09T16:31:14.120" v="44"/>
        <pc:sldMkLst>
          <pc:docMk/>
          <pc:sldMk cId="327360492" sldId="469"/>
        </pc:sldMkLst>
      </pc:sldChg>
      <pc:sldChg chg="del">
        <pc:chgData name="Leon Volles" userId="S::vole1014@hs-karlsruhe.de::ff76d95f-eff0-4c4f-990e-0c2358983a9b" providerId="AD" clId="Web-{86943AED-7E1F-DCBE-8A8F-5BD2ECA71DA9}" dt="2025-01-09T16:31:14.042" v="42"/>
        <pc:sldMkLst>
          <pc:docMk/>
          <pc:sldMk cId="3563508764" sldId="470"/>
        </pc:sldMkLst>
      </pc:sldChg>
      <pc:sldChg chg="del">
        <pc:chgData name="Leon Volles" userId="S::vole1014@hs-karlsruhe.de::ff76d95f-eff0-4c4f-990e-0c2358983a9b" providerId="AD" clId="Web-{86943AED-7E1F-DCBE-8A8F-5BD2ECA71DA9}" dt="2025-01-09T16:31:05.886" v="38"/>
        <pc:sldMkLst>
          <pc:docMk/>
          <pc:sldMk cId="3688543373" sldId="471"/>
        </pc:sldMkLst>
      </pc:sldChg>
      <pc:sldChg chg="del">
        <pc:chgData name="Leon Volles" userId="S::vole1014@hs-karlsruhe.de::ff76d95f-eff0-4c4f-990e-0c2358983a9b" providerId="AD" clId="Web-{86943AED-7E1F-DCBE-8A8F-5BD2ECA71DA9}" dt="2025-01-09T16:31:13.480" v="39"/>
        <pc:sldMkLst>
          <pc:docMk/>
          <pc:sldMk cId="313538783" sldId="472"/>
        </pc:sldMkLst>
      </pc:sldChg>
      <pc:sldChg chg="del">
        <pc:chgData name="Leon Volles" userId="S::vole1014@hs-karlsruhe.de::ff76d95f-eff0-4c4f-990e-0c2358983a9b" providerId="AD" clId="Web-{86943AED-7E1F-DCBE-8A8F-5BD2ECA71DA9}" dt="2025-01-09T16:31:14.011" v="41"/>
        <pc:sldMkLst>
          <pc:docMk/>
          <pc:sldMk cId="3750627879" sldId="473"/>
        </pc:sldMkLst>
      </pc:sldChg>
      <pc:sldChg chg="del">
        <pc:chgData name="Leon Volles" userId="S::vole1014@hs-karlsruhe.de::ff76d95f-eff0-4c4f-990e-0c2358983a9b" providerId="AD" clId="Web-{86943AED-7E1F-DCBE-8A8F-5BD2ECA71DA9}" dt="2025-01-09T16:31:14.074" v="43"/>
        <pc:sldMkLst>
          <pc:docMk/>
          <pc:sldMk cId="2749952229" sldId="474"/>
        </pc:sldMkLst>
      </pc:sldChg>
    </pc:docChg>
  </pc:docChgLst>
  <pc:docChgLst>
    <pc:chgData name="Marie Schelkle" userId="2fe3c8ec-f86f-42b6-9337-e12dfd1279d5" providerId="ADAL" clId="{17E22DDE-7F9B-9E4C-B1AC-013807553821}"/>
    <pc:docChg chg="modSld sldOrd">
      <pc:chgData name="Marie Schelkle" userId="2fe3c8ec-f86f-42b6-9337-e12dfd1279d5" providerId="ADAL" clId="{17E22DDE-7F9B-9E4C-B1AC-013807553821}" dt="2025-01-20T12:56:32.082" v="161" actId="20577"/>
      <pc:docMkLst>
        <pc:docMk/>
      </pc:docMkLst>
      <pc:sldChg chg="modSp">
        <pc:chgData name="Marie Schelkle" userId="2fe3c8ec-f86f-42b6-9337-e12dfd1279d5" providerId="ADAL" clId="{17E22DDE-7F9B-9E4C-B1AC-013807553821}" dt="2025-01-20T09:31:03.344" v="52" actId="20577"/>
        <pc:sldMkLst>
          <pc:docMk/>
          <pc:sldMk cId="2446100676" sldId="432"/>
        </pc:sldMkLst>
        <pc:spChg chg="mod">
          <ac:chgData name="Marie Schelkle" userId="2fe3c8ec-f86f-42b6-9337-e12dfd1279d5" providerId="ADAL" clId="{17E22DDE-7F9B-9E4C-B1AC-013807553821}" dt="2025-01-20T09:31:03.344" v="52" actId="20577"/>
          <ac:spMkLst>
            <pc:docMk/>
            <pc:sldMk cId="2446100676" sldId="432"/>
            <ac:spMk id="11" creationId="{1EB565B9-50CB-0E6A-B4CB-BBC2D385D624}"/>
          </ac:spMkLst>
        </pc:spChg>
      </pc:sldChg>
      <pc:sldChg chg="modSp">
        <pc:chgData name="Marie Schelkle" userId="2fe3c8ec-f86f-42b6-9337-e12dfd1279d5" providerId="ADAL" clId="{17E22DDE-7F9B-9E4C-B1AC-013807553821}" dt="2025-01-20T09:32:07.502" v="55" actId="20577"/>
        <pc:sldMkLst>
          <pc:docMk/>
          <pc:sldMk cId="2561970324" sldId="436"/>
        </pc:sldMkLst>
        <pc:spChg chg="mod">
          <ac:chgData name="Marie Schelkle" userId="2fe3c8ec-f86f-42b6-9337-e12dfd1279d5" providerId="ADAL" clId="{17E22DDE-7F9B-9E4C-B1AC-013807553821}" dt="2025-01-20T09:32:07.502" v="55" actId="20577"/>
          <ac:spMkLst>
            <pc:docMk/>
            <pc:sldMk cId="2561970324" sldId="436"/>
            <ac:spMk id="5" creationId="{CB7EB37E-3348-599C-E221-2F69DDB2EC07}"/>
          </ac:spMkLst>
        </pc:spChg>
      </pc:sldChg>
      <pc:sldChg chg="modSp">
        <pc:chgData name="Marie Schelkle" userId="2fe3c8ec-f86f-42b6-9337-e12dfd1279d5" providerId="ADAL" clId="{17E22DDE-7F9B-9E4C-B1AC-013807553821}" dt="2025-01-20T09:32:38.905" v="59" actId="20577"/>
        <pc:sldMkLst>
          <pc:docMk/>
          <pc:sldMk cId="1846114055" sldId="437"/>
        </pc:sldMkLst>
        <pc:spChg chg="mod">
          <ac:chgData name="Marie Schelkle" userId="2fe3c8ec-f86f-42b6-9337-e12dfd1279d5" providerId="ADAL" clId="{17E22DDE-7F9B-9E4C-B1AC-013807553821}" dt="2025-01-20T09:32:38.905" v="59" actId="20577"/>
          <ac:spMkLst>
            <pc:docMk/>
            <pc:sldMk cId="1846114055" sldId="437"/>
            <ac:spMk id="8" creationId="{4DCDD3E0-2824-E731-DF2F-34310A4F907F}"/>
          </ac:spMkLst>
        </pc:spChg>
      </pc:sldChg>
      <pc:sldChg chg="modSp">
        <pc:chgData name="Marie Schelkle" userId="2fe3c8ec-f86f-42b6-9337-e12dfd1279d5" providerId="ADAL" clId="{17E22DDE-7F9B-9E4C-B1AC-013807553821}" dt="2025-01-20T09:35:11.075" v="62" actId="20577"/>
        <pc:sldMkLst>
          <pc:docMk/>
          <pc:sldMk cId="1098162825" sldId="438"/>
        </pc:sldMkLst>
        <pc:spChg chg="mod">
          <ac:chgData name="Marie Schelkle" userId="2fe3c8ec-f86f-42b6-9337-e12dfd1279d5" providerId="ADAL" clId="{17E22DDE-7F9B-9E4C-B1AC-013807553821}" dt="2025-01-20T09:35:11.075" v="62" actId="20577"/>
          <ac:spMkLst>
            <pc:docMk/>
            <pc:sldMk cId="1098162825" sldId="438"/>
            <ac:spMk id="10" creationId="{20CC5057-3915-1991-EEEC-EA585C9AE796}"/>
          </ac:spMkLst>
        </pc:spChg>
      </pc:sldChg>
      <pc:sldChg chg="modSp ord modNotesTx">
        <pc:chgData name="Marie Schelkle" userId="2fe3c8ec-f86f-42b6-9337-e12dfd1279d5" providerId="ADAL" clId="{17E22DDE-7F9B-9E4C-B1AC-013807553821}" dt="2025-01-20T12:56:32.082" v="161" actId="20577"/>
        <pc:sldMkLst>
          <pc:docMk/>
          <pc:sldMk cId="380130706" sldId="439"/>
        </pc:sldMkLst>
        <pc:spChg chg="mod">
          <ac:chgData name="Marie Schelkle" userId="2fe3c8ec-f86f-42b6-9337-e12dfd1279d5" providerId="ADAL" clId="{17E22DDE-7F9B-9E4C-B1AC-013807553821}" dt="2025-01-20T09:27:11.986" v="40" actId="20577"/>
          <ac:spMkLst>
            <pc:docMk/>
            <pc:sldMk cId="380130706" sldId="439"/>
            <ac:spMk id="5" creationId="{BED546C1-66E8-1BCD-46FF-4915EB4E8269}"/>
          </ac:spMkLst>
        </pc:spChg>
      </pc:sldChg>
      <pc:sldChg chg="modSp">
        <pc:chgData name="Marie Schelkle" userId="2fe3c8ec-f86f-42b6-9337-e12dfd1279d5" providerId="ADAL" clId="{17E22DDE-7F9B-9E4C-B1AC-013807553821}" dt="2025-01-15T11:49:17.361" v="2" actId="1076"/>
        <pc:sldMkLst>
          <pc:docMk/>
          <pc:sldMk cId="3340976944" sldId="440"/>
        </pc:sldMkLst>
        <pc:picChg chg="mod">
          <ac:chgData name="Marie Schelkle" userId="2fe3c8ec-f86f-42b6-9337-e12dfd1279d5" providerId="ADAL" clId="{17E22DDE-7F9B-9E4C-B1AC-013807553821}" dt="2025-01-15T11:49:17.361" v="2" actId="1076"/>
          <ac:picMkLst>
            <pc:docMk/>
            <pc:sldMk cId="3340976944" sldId="440"/>
            <ac:picMk id="5" creationId="{82360CE6-E8D7-9B21-160A-3B9276F01B5A}"/>
          </ac:picMkLst>
        </pc:picChg>
      </pc:sldChg>
      <pc:sldChg chg="modSp">
        <pc:chgData name="Marie Schelkle" userId="2fe3c8ec-f86f-42b6-9337-e12dfd1279d5" providerId="ADAL" clId="{17E22DDE-7F9B-9E4C-B1AC-013807553821}" dt="2025-01-20T09:33:29.425" v="61" actId="20577"/>
        <pc:sldMkLst>
          <pc:docMk/>
          <pc:sldMk cId="904372441" sldId="442"/>
        </pc:sldMkLst>
        <pc:spChg chg="mod">
          <ac:chgData name="Marie Schelkle" userId="2fe3c8ec-f86f-42b6-9337-e12dfd1279d5" providerId="ADAL" clId="{17E22DDE-7F9B-9E4C-B1AC-013807553821}" dt="2025-01-20T09:33:29.425" v="61" actId="20577"/>
          <ac:spMkLst>
            <pc:docMk/>
            <pc:sldMk cId="904372441" sldId="442"/>
            <ac:spMk id="8" creationId="{4DCDD3E0-2824-E731-DF2F-34310A4F907F}"/>
          </ac:spMkLst>
        </pc:spChg>
      </pc:sldChg>
      <pc:sldChg chg="modSp">
        <pc:chgData name="Marie Schelkle" userId="2fe3c8ec-f86f-42b6-9337-e12dfd1279d5" providerId="ADAL" clId="{17E22DDE-7F9B-9E4C-B1AC-013807553821}" dt="2025-01-20T09:23:10.908" v="17" actId="20577"/>
        <pc:sldMkLst>
          <pc:docMk/>
          <pc:sldMk cId="3961220863" sldId="443"/>
        </pc:sldMkLst>
        <pc:spChg chg="mod">
          <ac:chgData name="Marie Schelkle" userId="2fe3c8ec-f86f-42b6-9337-e12dfd1279d5" providerId="ADAL" clId="{17E22DDE-7F9B-9E4C-B1AC-013807553821}" dt="2025-01-20T09:23:10.908" v="17" actId="20577"/>
          <ac:spMkLst>
            <pc:docMk/>
            <pc:sldMk cId="3961220863" sldId="443"/>
            <ac:spMk id="5" creationId="{F96F3BD9-C51E-6E4E-0407-411EF9BDDFE3}"/>
          </ac:spMkLst>
        </pc:spChg>
      </pc:sldChg>
    </pc:docChg>
  </pc:docChgLst>
  <pc:docChgLst>
    <pc:chgData name="Yuliia Yantsur" userId="S::yayu1012@hs-karlsruhe.de::1373698c-3343-4280-8bf3-5f1f2758308c" providerId="AD" clId="Web-{23EEB3FD-0869-D7DE-0408-E2C14D7F9FE2}"/>
    <pc:docChg chg="modSld">
      <pc:chgData name="Yuliia Yantsur" userId="S::yayu1012@hs-karlsruhe.de::1373698c-3343-4280-8bf3-5f1f2758308c" providerId="AD" clId="Web-{23EEB3FD-0869-D7DE-0408-E2C14D7F9FE2}" dt="2024-12-16T03:05:33.328" v="32" actId="20577"/>
      <pc:docMkLst>
        <pc:docMk/>
      </pc:docMkLst>
      <pc:sldChg chg="addSp modSp">
        <pc:chgData name="Yuliia Yantsur" userId="S::yayu1012@hs-karlsruhe.de::1373698c-3343-4280-8bf3-5f1f2758308c" providerId="AD" clId="Web-{23EEB3FD-0869-D7DE-0408-E2C14D7F9FE2}" dt="2024-12-16T03:05:33.328" v="32" actId="20577"/>
        <pc:sldMkLst>
          <pc:docMk/>
          <pc:sldMk cId="1923630714" sldId="467"/>
        </pc:sldMkLst>
      </pc:sldChg>
    </pc:docChg>
  </pc:docChgLst>
  <pc:docChgLst>
    <pc:chgData name="Yuliia Yantsur" userId="S::yayu1012@hs-karlsruhe.de::1373698c-3343-4280-8bf3-5f1f2758308c" providerId="AD" clId="Web-{6C98FEDF-51FA-20A7-47F2-2E3820C6A426}"/>
    <pc:docChg chg="modSld">
      <pc:chgData name="Yuliia Yantsur" userId="S::yayu1012@hs-karlsruhe.de::1373698c-3343-4280-8bf3-5f1f2758308c" providerId="AD" clId="Web-{6C98FEDF-51FA-20A7-47F2-2E3820C6A426}" dt="2024-12-02T11:48:09.335" v="4"/>
      <pc:docMkLst>
        <pc:docMk/>
      </pc:docMkLst>
      <pc:sldChg chg="modNotes">
        <pc:chgData name="Yuliia Yantsur" userId="S::yayu1012@hs-karlsruhe.de::1373698c-3343-4280-8bf3-5f1f2758308c" providerId="AD" clId="Web-{6C98FEDF-51FA-20A7-47F2-2E3820C6A426}" dt="2024-12-02T11:48:09.335" v="4"/>
        <pc:sldMkLst>
          <pc:docMk/>
          <pc:sldMk cId="2320540565" sldId="460"/>
        </pc:sldMkLst>
      </pc:sldChg>
    </pc:docChg>
  </pc:docChgLst>
  <pc:docChgLst>
    <pc:chgData name="Marie Schelkle" userId="S::scma1260@hs-karlsruhe.de::2fe3c8ec-f86f-42b6-9337-e12dfd1279d5" providerId="AD" clId="Web-{3EDAFB31-5123-3E8F-7407-C9C9EAD3515B}"/>
    <pc:docChg chg="addSld modSld sldOrd modSection">
      <pc:chgData name="Marie Schelkle" userId="S::scma1260@hs-karlsruhe.de::2fe3c8ec-f86f-42b6-9337-e12dfd1279d5" providerId="AD" clId="Web-{3EDAFB31-5123-3E8F-7407-C9C9EAD3515B}" dt="2025-01-09T20:52:51.526" v="812" actId="20577"/>
      <pc:docMkLst>
        <pc:docMk/>
      </pc:docMkLst>
      <pc:sldChg chg="modSp">
        <pc:chgData name="Marie Schelkle" userId="S::scma1260@hs-karlsruhe.de::2fe3c8ec-f86f-42b6-9337-e12dfd1279d5" providerId="AD" clId="Web-{3EDAFB31-5123-3E8F-7407-C9C9EAD3515B}" dt="2025-01-09T19:23:29.561" v="7" actId="20577"/>
        <pc:sldMkLst>
          <pc:docMk/>
          <pc:sldMk cId="2446100676" sldId="432"/>
        </pc:sldMkLst>
        <pc:spChg chg="mod">
          <ac:chgData name="Marie Schelkle" userId="S::scma1260@hs-karlsruhe.de::2fe3c8ec-f86f-42b6-9337-e12dfd1279d5" providerId="AD" clId="Web-{3EDAFB31-5123-3E8F-7407-C9C9EAD3515B}" dt="2025-01-09T19:23:29.561" v="7" actId="20577"/>
          <ac:spMkLst>
            <pc:docMk/>
            <pc:sldMk cId="2446100676" sldId="432"/>
            <ac:spMk id="11" creationId="{1EB565B9-50CB-0E6A-B4CB-BBC2D385D624}"/>
          </ac:spMkLst>
        </pc:spChg>
      </pc:sldChg>
      <pc:sldChg chg="addSp delSp modSp modNotes">
        <pc:chgData name="Marie Schelkle" userId="S::scma1260@hs-karlsruhe.de::2fe3c8ec-f86f-42b6-9337-e12dfd1279d5" providerId="AD" clId="Web-{3EDAFB31-5123-3E8F-7407-C9C9EAD3515B}" dt="2025-01-09T19:35:36.422" v="251" actId="20577"/>
        <pc:sldMkLst>
          <pc:docMk/>
          <pc:sldMk cId="2561970324" sldId="436"/>
        </pc:sldMkLst>
        <pc:spChg chg="add del mod">
          <ac:chgData name="Marie Schelkle" userId="S::scma1260@hs-karlsruhe.de::2fe3c8ec-f86f-42b6-9337-e12dfd1279d5" providerId="AD" clId="Web-{3EDAFB31-5123-3E8F-7407-C9C9EAD3515B}" dt="2025-01-09T19:35:36.422" v="251" actId="20577"/>
          <ac:spMkLst>
            <pc:docMk/>
            <pc:sldMk cId="2561970324" sldId="436"/>
            <ac:spMk id="5" creationId="{CB7EB37E-3348-599C-E221-2F69DDB2EC07}"/>
          </ac:spMkLst>
        </pc:spChg>
      </pc:sldChg>
      <pc:sldChg chg="modSp">
        <pc:chgData name="Marie Schelkle" userId="S::scma1260@hs-karlsruhe.de::2fe3c8ec-f86f-42b6-9337-e12dfd1279d5" providerId="AD" clId="Web-{3EDAFB31-5123-3E8F-7407-C9C9EAD3515B}" dt="2025-01-09T20:45:28.793" v="739" actId="20577"/>
        <pc:sldMkLst>
          <pc:docMk/>
          <pc:sldMk cId="1846114055" sldId="437"/>
        </pc:sldMkLst>
        <pc:spChg chg="mod">
          <ac:chgData name="Marie Schelkle" userId="S::scma1260@hs-karlsruhe.de::2fe3c8ec-f86f-42b6-9337-e12dfd1279d5" providerId="AD" clId="Web-{3EDAFB31-5123-3E8F-7407-C9C9EAD3515B}" dt="2025-01-09T20:45:28.793" v="739" actId="20577"/>
          <ac:spMkLst>
            <pc:docMk/>
            <pc:sldMk cId="1846114055" sldId="437"/>
            <ac:spMk id="3" creationId="{B66C13ED-6CC9-C93E-143F-63B214A60FD2}"/>
          </ac:spMkLst>
        </pc:spChg>
      </pc:sldChg>
      <pc:sldChg chg="modSp">
        <pc:chgData name="Marie Schelkle" userId="S::scma1260@hs-karlsruhe.de::2fe3c8ec-f86f-42b6-9337-e12dfd1279d5" providerId="AD" clId="Web-{3EDAFB31-5123-3E8F-7407-C9C9EAD3515B}" dt="2025-01-09T20:45:38.653" v="742" actId="20577"/>
        <pc:sldMkLst>
          <pc:docMk/>
          <pc:sldMk cId="1098162825" sldId="438"/>
        </pc:sldMkLst>
        <pc:spChg chg="mod">
          <ac:chgData name="Marie Schelkle" userId="S::scma1260@hs-karlsruhe.de::2fe3c8ec-f86f-42b6-9337-e12dfd1279d5" providerId="AD" clId="Web-{3EDAFB31-5123-3E8F-7407-C9C9EAD3515B}" dt="2025-01-09T20:45:38.653" v="742" actId="20577"/>
          <ac:spMkLst>
            <pc:docMk/>
            <pc:sldMk cId="1098162825" sldId="438"/>
            <ac:spMk id="3" creationId="{B66C13ED-6CC9-C93E-143F-63B214A60FD2}"/>
          </ac:spMkLst>
        </pc:spChg>
      </pc:sldChg>
      <pc:sldChg chg="modSp ord">
        <pc:chgData name="Marie Schelkle" userId="S::scma1260@hs-karlsruhe.de::2fe3c8ec-f86f-42b6-9337-e12dfd1279d5" providerId="AD" clId="Web-{3EDAFB31-5123-3E8F-7407-C9C9EAD3515B}" dt="2025-01-09T20:45:53.373" v="750"/>
        <pc:sldMkLst>
          <pc:docMk/>
          <pc:sldMk cId="380130706" sldId="439"/>
        </pc:sldMkLst>
        <pc:spChg chg="mod">
          <ac:chgData name="Marie Schelkle" userId="S::scma1260@hs-karlsruhe.de::2fe3c8ec-f86f-42b6-9337-e12dfd1279d5" providerId="AD" clId="Web-{3EDAFB31-5123-3E8F-7407-C9C9EAD3515B}" dt="2025-01-09T20:45:53.326" v="749" actId="20577"/>
          <ac:spMkLst>
            <pc:docMk/>
            <pc:sldMk cId="380130706" sldId="439"/>
            <ac:spMk id="3" creationId="{B66C13ED-6CC9-C93E-143F-63B214A60FD2}"/>
          </ac:spMkLst>
        </pc:spChg>
        <pc:spChg chg="mod">
          <ac:chgData name="Marie Schelkle" userId="S::scma1260@hs-karlsruhe.de::2fe3c8ec-f86f-42b6-9337-e12dfd1279d5" providerId="AD" clId="Web-{3EDAFB31-5123-3E8F-7407-C9C9EAD3515B}" dt="2025-01-09T20:27:12.937" v="591" actId="20577"/>
          <ac:spMkLst>
            <pc:docMk/>
            <pc:sldMk cId="380130706" sldId="439"/>
            <ac:spMk id="5" creationId="{BED546C1-66E8-1BCD-46FF-4915EB4E8269}"/>
          </ac:spMkLst>
        </pc:spChg>
      </pc:sldChg>
      <pc:sldChg chg="addSp delSp">
        <pc:chgData name="Marie Schelkle" userId="S::scma1260@hs-karlsruhe.de::2fe3c8ec-f86f-42b6-9337-e12dfd1279d5" providerId="AD" clId="Web-{3EDAFB31-5123-3E8F-7407-C9C9EAD3515B}" dt="2025-01-09T20:47:42.505" v="754"/>
        <pc:sldMkLst>
          <pc:docMk/>
          <pc:sldMk cId="1637705880" sldId="441"/>
        </pc:sldMkLst>
      </pc:sldChg>
      <pc:sldChg chg="modSp add replId">
        <pc:chgData name="Marie Schelkle" userId="S::scma1260@hs-karlsruhe.de::2fe3c8ec-f86f-42b6-9337-e12dfd1279d5" providerId="AD" clId="Web-{3EDAFB31-5123-3E8F-7407-C9C9EAD3515B}" dt="2025-01-09T20:43:19.941" v="733" actId="20577"/>
        <pc:sldMkLst>
          <pc:docMk/>
          <pc:sldMk cId="904372441" sldId="442"/>
        </pc:sldMkLst>
        <pc:spChg chg="mod">
          <ac:chgData name="Marie Schelkle" userId="S::scma1260@hs-karlsruhe.de::2fe3c8ec-f86f-42b6-9337-e12dfd1279d5" providerId="AD" clId="Web-{3EDAFB31-5123-3E8F-7407-C9C9EAD3515B}" dt="2025-01-09T20:42:36.391" v="724" actId="20577"/>
          <ac:spMkLst>
            <pc:docMk/>
            <pc:sldMk cId="904372441" sldId="442"/>
            <ac:spMk id="3" creationId="{B66C13ED-6CC9-C93E-143F-63B214A60FD2}"/>
          </ac:spMkLst>
        </pc:spChg>
        <pc:spChg chg="mod">
          <ac:chgData name="Marie Schelkle" userId="S::scma1260@hs-karlsruhe.de::2fe3c8ec-f86f-42b6-9337-e12dfd1279d5" providerId="AD" clId="Web-{3EDAFB31-5123-3E8F-7407-C9C9EAD3515B}" dt="2025-01-09T20:43:19.941" v="733" actId="20577"/>
          <ac:spMkLst>
            <pc:docMk/>
            <pc:sldMk cId="904372441" sldId="442"/>
            <ac:spMk id="8" creationId="{4DCDD3E0-2824-E731-DF2F-34310A4F907F}"/>
          </ac:spMkLst>
        </pc:spChg>
      </pc:sldChg>
      <pc:sldChg chg="modSp add ord replId">
        <pc:chgData name="Marie Schelkle" userId="S::scma1260@hs-karlsruhe.de::2fe3c8ec-f86f-42b6-9337-e12dfd1279d5" providerId="AD" clId="Web-{3EDAFB31-5123-3E8F-7407-C9C9EAD3515B}" dt="2025-01-09T20:52:51.526" v="812" actId="20577"/>
        <pc:sldMkLst>
          <pc:docMk/>
          <pc:sldMk cId="3318696034" sldId="444"/>
        </pc:sldMkLst>
      </pc:sldChg>
    </pc:docChg>
  </pc:docChgLst>
  <pc:docChgLst>
    <pc:chgData name="Leon Volles" userId="S::vole1014@hs-karlsruhe.de::ff76d95f-eff0-4c4f-990e-0c2358983a9b" providerId="AD" clId="Web-{94936258-6B1A-4665-B9C2-729B9D7CFFF9}"/>
    <pc:docChg chg="modSld">
      <pc:chgData name="Leon Volles" userId="S::vole1014@hs-karlsruhe.de::ff76d95f-eff0-4c4f-990e-0c2358983a9b" providerId="AD" clId="Web-{94936258-6B1A-4665-B9C2-729B9D7CFFF9}" dt="2025-01-09T20:02:29.162" v="116" actId="14100"/>
      <pc:docMkLst>
        <pc:docMk/>
      </pc:docMkLst>
      <pc:sldChg chg="modSp">
        <pc:chgData name="Leon Volles" userId="S::vole1014@hs-karlsruhe.de::ff76d95f-eff0-4c4f-990e-0c2358983a9b" providerId="AD" clId="Web-{94936258-6B1A-4665-B9C2-729B9D7CFFF9}" dt="2025-01-09T20:02:29.162" v="116" actId="14100"/>
        <pc:sldMkLst>
          <pc:docMk/>
          <pc:sldMk cId="1846114055" sldId="437"/>
        </pc:sldMkLst>
        <pc:spChg chg="mod">
          <ac:chgData name="Leon Volles" userId="S::vole1014@hs-karlsruhe.de::ff76d95f-eff0-4c4f-990e-0c2358983a9b" providerId="AD" clId="Web-{94936258-6B1A-4665-B9C2-729B9D7CFFF9}" dt="2025-01-09T19:53:13.078" v="115" actId="20577"/>
          <ac:spMkLst>
            <pc:docMk/>
            <pc:sldMk cId="1846114055" sldId="437"/>
            <ac:spMk id="8" creationId="{4DCDD3E0-2824-E731-DF2F-34310A4F907F}"/>
          </ac:spMkLst>
        </pc:spChg>
        <pc:picChg chg="mod">
          <ac:chgData name="Leon Volles" userId="S::vole1014@hs-karlsruhe.de::ff76d95f-eff0-4c4f-990e-0c2358983a9b" providerId="AD" clId="Web-{94936258-6B1A-4665-B9C2-729B9D7CFFF9}" dt="2025-01-09T20:02:29.162" v="116" actId="14100"/>
          <ac:picMkLst>
            <pc:docMk/>
            <pc:sldMk cId="1846114055" sldId="437"/>
            <ac:picMk id="2" creationId="{0A9516C1-2F53-D8B5-BDAB-C82B73CB9C6A}"/>
          </ac:picMkLst>
        </pc:picChg>
      </pc:sldChg>
    </pc:docChg>
  </pc:docChgLst>
  <pc:docChgLst>
    <pc:chgData name="Leon Volles" userId="S::vole1014@hs-karlsruhe.de::ff76d95f-eff0-4c4f-990e-0c2358983a9b" providerId="AD" clId="Web-{59B091CA-B998-405D-A094-662F3DF5B56D}"/>
    <pc:docChg chg="addSld modSld modSection">
      <pc:chgData name="Leon Volles" userId="S::vole1014@hs-karlsruhe.de::ff76d95f-eff0-4c4f-990e-0c2358983a9b" providerId="AD" clId="Web-{59B091CA-B998-405D-A094-662F3DF5B56D}" dt="2025-01-09T21:01:58.846" v="420" actId="20577"/>
      <pc:docMkLst>
        <pc:docMk/>
      </pc:docMkLst>
      <pc:sldChg chg="modSp">
        <pc:chgData name="Leon Volles" userId="S::vole1014@hs-karlsruhe.de::ff76d95f-eff0-4c4f-990e-0c2358983a9b" providerId="AD" clId="Web-{59B091CA-B998-405D-A094-662F3DF5B56D}" dt="2025-01-09T20:37:33.666" v="22" actId="20577"/>
        <pc:sldMkLst>
          <pc:docMk/>
          <pc:sldMk cId="1846114055" sldId="437"/>
        </pc:sldMkLst>
        <pc:spChg chg="mod">
          <ac:chgData name="Leon Volles" userId="S::vole1014@hs-karlsruhe.de::ff76d95f-eff0-4c4f-990e-0c2358983a9b" providerId="AD" clId="Web-{59B091CA-B998-405D-A094-662F3DF5B56D}" dt="2025-01-09T20:37:33.666" v="22" actId="20577"/>
          <ac:spMkLst>
            <pc:docMk/>
            <pc:sldMk cId="1846114055" sldId="437"/>
            <ac:spMk id="8" creationId="{4DCDD3E0-2824-E731-DF2F-34310A4F907F}"/>
          </ac:spMkLst>
        </pc:spChg>
      </pc:sldChg>
      <pc:sldChg chg="modSp addAnim delAnim modAnim">
        <pc:chgData name="Leon Volles" userId="S::vole1014@hs-karlsruhe.de::ff76d95f-eff0-4c4f-990e-0c2358983a9b" providerId="AD" clId="Web-{59B091CA-B998-405D-A094-662F3DF5B56D}" dt="2025-01-09T20:40:42.704" v="154"/>
        <pc:sldMkLst>
          <pc:docMk/>
          <pc:sldMk cId="3340976944" sldId="440"/>
        </pc:sldMkLst>
      </pc:sldChg>
      <pc:sldChg chg="modSp">
        <pc:chgData name="Leon Volles" userId="S::vole1014@hs-karlsruhe.de::ff76d95f-eff0-4c4f-990e-0c2358983a9b" providerId="AD" clId="Web-{59B091CA-B998-405D-A094-662F3DF5B56D}" dt="2025-01-09T20:41:45.909" v="182" actId="20577"/>
        <pc:sldMkLst>
          <pc:docMk/>
          <pc:sldMk cId="904372441" sldId="442"/>
        </pc:sldMkLst>
        <pc:spChg chg="mod">
          <ac:chgData name="Leon Volles" userId="S::vole1014@hs-karlsruhe.de::ff76d95f-eff0-4c4f-990e-0c2358983a9b" providerId="AD" clId="Web-{59B091CA-B998-405D-A094-662F3DF5B56D}" dt="2025-01-09T20:41:45.909" v="182" actId="20577"/>
          <ac:spMkLst>
            <pc:docMk/>
            <pc:sldMk cId="904372441" sldId="442"/>
            <ac:spMk id="8" creationId="{4DCDD3E0-2824-E731-DF2F-34310A4F907F}"/>
          </ac:spMkLst>
        </pc:spChg>
      </pc:sldChg>
      <pc:sldChg chg="modSp add replId">
        <pc:chgData name="Leon Volles" userId="S::vole1014@hs-karlsruhe.de::ff76d95f-eff0-4c4f-990e-0c2358983a9b" providerId="AD" clId="Web-{59B091CA-B998-405D-A094-662F3DF5B56D}" dt="2025-01-09T20:47:00.920" v="209" actId="20577"/>
        <pc:sldMkLst>
          <pc:docMk/>
          <pc:sldMk cId="3961220863" sldId="443"/>
        </pc:sldMkLst>
        <pc:spChg chg="mod">
          <ac:chgData name="Leon Volles" userId="S::vole1014@hs-karlsruhe.de::ff76d95f-eff0-4c4f-990e-0c2358983a9b" providerId="AD" clId="Web-{59B091CA-B998-405D-A094-662F3DF5B56D}" dt="2025-01-09T20:47:00.920" v="209" actId="20577"/>
          <ac:spMkLst>
            <pc:docMk/>
            <pc:sldMk cId="3961220863" sldId="443"/>
            <ac:spMk id="3" creationId="{B66C13ED-6CC9-C93E-143F-63B214A60FD2}"/>
          </ac:spMkLst>
        </pc:spChg>
      </pc:sldChg>
      <pc:sldChg chg="modSp">
        <pc:chgData name="Leon Volles" userId="S::vole1014@hs-karlsruhe.de::ff76d95f-eff0-4c4f-990e-0c2358983a9b" providerId="AD" clId="Web-{59B091CA-B998-405D-A094-662F3DF5B56D}" dt="2025-01-09T21:01:58.846" v="420" actId="20577"/>
        <pc:sldMkLst>
          <pc:docMk/>
          <pc:sldMk cId="3318696034" sldId="444"/>
        </pc:sldMkLst>
      </pc:sldChg>
    </pc:docChg>
  </pc:docChgLst>
  <pc:docChgLst>
    <pc:chgData name="Eshan Savla" userId="S::saes1011@h-ka.de::253b1bc9-00bf-461a-ba5a-152ebe6dbb46" providerId="AD" clId="Web-{DBA6EE52-DFD9-F1C1-39C2-80AF5C2D68FE}"/>
    <pc:docChg chg="modSld">
      <pc:chgData name="Eshan Savla" userId="S::saes1011@h-ka.de::253b1bc9-00bf-461a-ba5a-152ebe6dbb46" providerId="AD" clId="Web-{DBA6EE52-DFD9-F1C1-39C2-80AF5C2D68FE}" dt="2024-11-16T15:23:18.868" v="249"/>
      <pc:docMkLst>
        <pc:docMk/>
      </pc:docMkLst>
      <pc:sldChg chg="modSp">
        <pc:chgData name="Eshan Savla" userId="S::saes1011@h-ka.de::253b1bc9-00bf-461a-ba5a-152ebe6dbb46" providerId="AD" clId="Web-{DBA6EE52-DFD9-F1C1-39C2-80AF5C2D68FE}" dt="2024-11-16T15:23:18.868" v="249"/>
        <pc:sldMkLst>
          <pc:docMk/>
          <pc:sldMk cId="4038529319" sldId="429"/>
        </pc:sldMkLst>
      </pc:sldChg>
    </pc:docChg>
  </pc:docChgLst>
  <pc:docChgLst>
    <pc:chgData name="Eshan Savla" userId="253b1bc9-00bf-461a-ba5a-152ebe6dbb46" providerId="ADAL" clId="{415BCBD0-BBD0-5C4C-887B-3C6481DA8ABF}"/>
    <pc:docChg chg="undo custSel modSld">
      <pc:chgData name="Eshan Savla" userId="253b1bc9-00bf-461a-ba5a-152ebe6dbb46" providerId="ADAL" clId="{415BCBD0-BBD0-5C4C-887B-3C6481DA8ABF}" dt="2024-09-24T11:08:13.456" v="2484" actId="20577"/>
      <pc:docMkLst>
        <pc:docMk/>
      </pc:docMkLst>
      <pc:sldChg chg="modNotesTx">
        <pc:chgData name="Eshan Savla" userId="253b1bc9-00bf-461a-ba5a-152ebe6dbb46" providerId="ADAL" clId="{415BCBD0-BBD0-5C4C-887B-3C6481DA8ABF}" dt="2024-09-24T10:49:16.215" v="1199" actId="20577"/>
        <pc:sldMkLst>
          <pc:docMk/>
          <pc:sldMk cId="1189793651" sldId="393"/>
        </pc:sldMkLst>
      </pc:sldChg>
      <pc:sldChg chg="modNotesTx">
        <pc:chgData name="Eshan Savla" userId="253b1bc9-00bf-461a-ba5a-152ebe6dbb46" providerId="ADAL" clId="{415BCBD0-BBD0-5C4C-887B-3C6481DA8ABF}" dt="2024-09-24T10:59:03.450" v="1991" actId="20577"/>
        <pc:sldMkLst>
          <pc:docMk/>
          <pc:sldMk cId="1343212573" sldId="421"/>
        </pc:sldMkLst>
      </pc:sldChg>
      <pc:sldChg chg="modNotesTx">
        <pc:chgData name="Eshan Savla" userId="253b1bc9-00bf-461a-ba5a-152ebe6dbb46" providerId="ADAL" clId="{415BCBD0-BBD0-5C4C-887B-3C6481DA8ABF}" dt="2024-09-24T11:08:13.456" v="2484" actId="20577"/>
        <pc:sldMkLst>
          <pc:docMk/>
          <pc:sldMk cId="4042971292" sldId="422"/>
        </pc:sldMkLst>
      </pc:sldChg>
    </pc:docChg>
  </pc:docChgLst>
  <pc:docChgLst>
    <pc:chgData name="Marie Schelkle" userId="S::scma1260@hs-karlsruhe.de::2fe3c8ec-f86f-42b6-9337-e12dfd1279d5" providerId="AD" clId="Web-{4D377900-737C-AF4A-9969-B0E62A9F0E49}"/>
    <pc:docChg chg="sldOrd">
      <pc:chgData name="Marie Schelkle" userId="S::scma1260@hs-karlsruhe.de::2fe3c8ec-f86f-42b6-9337-e12dfd1279d5" providerId="AD" clId="Web-{4D377900-737C-AF4A-9969-B0E62A9F0E49}" dt="2025-01-21T11:57:02.657" v="0"/>
      <pc:docMkLst>
        <pc:docMk/>
      </pc:docMkLst>
      <pc:sldChg chg="ord">
        <pc:chgData name="Marie Schelkle" userId="S::scma1260@hs-karlsruhe.de::2fe3c8ec-f86f-42b6-9337-e12dfd1279d5" providerId="AD" clId="Web-{4D377900-737C-AF4A-9969-B0E62A9F0E49}" dt="2025-01-21T11:57:02.657" v="0"/>
        <pc:sldMkLst>
          <pc:docMk/>
          <pc:sldMk cId="1233010273" sldId="444"/>
        </pc:sldMkLst>
      </pc:sldChg>
    </pc:docChg>
  </pc:docChgLst>
  <pc:docChgLst>
    <pc:chgData name="Yuliia Yantsur" userId="S::yayu1012@hs-karlsruhe.de::1373698c-3343-4280-8bf3-5f1f2758308c" providerId="AD" clId="Web-{4C2211FB-999E-B990-44DF-73AC1D6153B0}"/>
    <pc:docChg chg="modSld">
      <pc:chgData name="Yuliia Yantsur" userId="S::yayu1012@hs-karlsruhe.de::1373698c-3343-4280-8bf3-5f1f2758308c" providerId="AD" clId="Web-{4C2211FB-999E-B990-44DF-73AC1D6153B0}" dt="2024-11-25T10:29:15.582" v="0"/>
      <pc:docMkLst>
        <pc:docMk/>
      </pc:docMkLst>
      <pc:sldChg chg="modSp">
        <pc:chgData name="Yuliia Yantsur" userId="S::yayu1012@hs-karlsruhe.de::1373698c-3343-4280-8bf3-5f1f2758308c" providerId="AD" clId="Web-{4C2211FB-999E-B990-44DF-73AC1D6153B0}" dt="2024-11-25T10:29:15.582" v="0"/>
        <pc:sldMkLst>
          <pc:docMk/>
          <pc:sldMk cId="4210999702" sldId="427"/>
        </pc:sldMkLst>
      </pc:sldChg>
    </pc:docChg>
  </pc:docChgLst>
  <pc:docChgLst>
    <pc:chgData name="Eshan Savla" userId="S::saes1011@h-ka.de::253b1bc9-00bf-461a-ba5a-152ebe6dbb46" providerId="AD" clId="Web-{F4554353-375B-4BBE-899D-95D552C7DAC2}"/>
    <pc:docChg chg="addSld delSld modSld sldOrd modSection">
      <pc:chgData name="Eshan Savla" userId="S::saes1011@h-ka.de::253b1bc9-00bf-461a-ba5a-152ebe6dbb46" providerId="AD" clId="Web-{F4554353-375B-4BBE-899D-95D552C7DAC2}" dt="2024-11-22T23:08:44.722" v="562"/>
      <pc:docMkLst>
        <pc:docMk/>
      </pc:docMkLst>
      <pc:sldChg chg="addSp delSp modSp">
        <pc:chgData name="Eshan Savla" userId="S::saes1011@h-ka.de::253b1bc9-00bf-461a-ba5a-152ebe6dbb46" providerId="AD" clId="Web-{F4554353-375B-4BBE-899D-95D552C7DAC2}" dt="2024-11-22T23:00:43.436" v="227" actId="20577"/>
        <pc:sldMkLst>
          <pc:docMk/>
          <pc:sldMk cId="3166938087" sldId="431"/>
        </pc:sldMkLst>
      </pc:sldChg>
      <pc:sldChg chg="addSp delSp modSp add ord replId">
        <pc:chgData name="Eshan Savla" userId="S::saes1011@h-ka.de::253b1bc9-00bf-461a-ba5a-152ebe6dbb46" providerId="AD" clId="Web-{F4554353-375B-4BBE-899D-95D552C7DAC2}" dt="2024-11-22T23:08:44.722" v="562"/>
        <pc:sldMkLst>
          <pc:docMk/>
          <pc:sldMk cId="1921393666" sldId="444"/>
        </pc:sldMkLst>
      </pc:sldChg>
      <pc:sldChg chg="new del">
        <pc:chgData name="Eshan Savla" userId="S::saes1011@h-ka.de::253b1bc9-00bf-461a-ba5a-152ebe6dbb46" providerId="AD" clId="Web-{F4554353-375B-4BBE-899D-95D552C7DAC2}" dt="2024-11-22T22:59:13.651" v="208"/>
        <pc:sldMkLst>
          <pc:docMk/>
          <pc:sldMk cId="4015830046" sldId="444"/>
        </pc:sldMkLst>
      </pc:sldChg>
    </pc:docChg>
  </pc:docChgLst>
  <pc:docChgLst>
    <pc:chgData name="Leon Volles" userId="S::vole1014@hs-karlsruhe.de::ff76d95f-eff0-4c4f-990e-0c2358983a9b" providerId="AD" clId="Web-{6768A24C-894F-4B90-8A3D-70A1C8A9A6F9}"/>
    <pc:docChg chg="addSld modSld modSection">
      <pc:chgData name="Leon Volles" userId="S::vole1014@hs-karlsruhe.de::ff76d95f-eff0-4c4f-990e-0c2358983a9b" providerId="AD" clId="Web-{6768A24C-894F-4B90-8A3D-70A1C8A9A6F9}" dt="2025-01-09T20:09:26.479" v="4" actId="20577"/>
      <pc:docMkLst>
        <pc:docMk/>
      </pc:docMkLst>
      <pc:sldChg chg="addSp modSp">
        <pc:chgData name="Leon Volles" userId="S::vole1014@hs-karlsruhe.de::ff76d95f-eff0-4c4f-990e-0c2358983a9b" providerId="AD" clId="Web-{6768A24C-894F-4B90-8A3D-70A1C8A9A6F9}" dt="2025-01-09T20:09:26.479" v="4" actId="20577"/>
        <pc:sldMkLst>
          <pc:docMk/>
          <pc:sldMk cId="380130706" sldId="439"/>
        </pc:sldMkLst>
        <pc:spChg chg="add mod">
          <ac:chgData name="Leon Volles" userId="S::vole1014@hs-karlsruhe.de::ff76d95f-eff0-4c4f-990e-0c2358983a9b" providerId="AD" clId="Web-{6768A24C-894F-4B90-8A3D-70A1C8A9A6F9}" dt="2025-01-09T20:09:26.479" v="4" actId="20577"/>
          <ac:spMkLst>
            <pc:docMk/>
            <pc:sldMk cId="380130706" sldId="439"/>
            <ac:spMk id="5" creationId="{BED546C1-66E8-1BCD-46FF-4915EB4E8269}"/>
          </ac:spMkLst>
        </pc:spChg>
      </pc:sldChg>
      <pc:sldChg chg="add replId">
        <pc:chgData name="Leon Volles" userId="S::vole1014@hs-karlsruhe.de::ff76d95f-eff0-4c4f-990e-0c2358983a9b" providerId="AD" clId="Web-{6768A24C-894F-4B90-8A3D-70A1C8A9A6F9}" dt="2025-01-09T20:09:09.275" v="0"/>
        <pc:sldMkLst>
          <pc:docMk/>
          <pc:sldMk cId="1637705880" sldId="441"/>
        </pc:sldMkLst>
      </pc:sldChg>
    </pc:docChg>
  </pc:docChgLst>
  <pc:docChgLst>
    <pc:chgData name="Leon Volles" userId="S::vole1014@hs-karlsruhe.de::ff76d95f-eff0-4c4f-990e-0c2358983a9b" providerId="AD" clId="Web-{06425CA5-DA56-459C-8176-7CB68374812A}"/>
    <pc:docChg chg="modSld">
      <pc:chgData name="Leon Volles" userId="S::vole1014@hs-karlsruhe.de::ff76d95f-eff0-4c4f-990e-0c2358983a9b" providerId="AD" clId="Web-{06425CA5-DA56-459C-8176-7CB68374812A}" dt="2025-01-09T19:48:21.309" v="581" actId="20577"/>
      <pc:docMkLst>
        <pc:docMk/>
      </pc:docMkLst>
      <pc:sldChg chg="addSp delSp modSp">
        <pc:chgData name="Leon Volles" userId="S::vole1014@hs-karlsruhe.de::ff76d95f-eff0-4c4f-990e-0c2358983a9b" providerId="AD" clId="Web-{06425CA5-DA56-459C-8176-7CB68374812A}" dt="2025-01-09T18:59:45.866" v="7"/>
        <pc:sldMkLst>
          <pc:docMk/>
          <pc:sldMk cId="480711846" sldId="431"/>
        </pc:sldMkLst>
      </pc:sldChg>
      <pc:sldChg chg="modSp modNotes">
        <pc:chgData name="Leon Volles" userId="S::vole1014@hs-karlsruhe.de::ff76d95f-eff0-4c4f-990e-0c2358983a9b" providerId="AD" clId="Web-{06425CA5-DA56-459C-8176-7CB68374812A}" dt="2025-01-09T19:26:24.451" v="521"/>
        <pc:sldMkLst>
          <pc:docMk/>
          <pc:sldMk cId="2446100676" sldId="432"/>
        </pc:sldMkLst>
        <pc:spChg chg="mod">
          <ac:chgData name="Leon Volles" userId="S::vole1014@hs-karlsruhe.de::ff76d95f-eff0-4c4f-990e-0c2358983a9b" providerId="AD" clId="Web-{06425CA5-DA56-459C-8176-7CB68374812A}" dt="2025-01-09T19:06:44.052" v="225" actId="20577"/>
          <ac:spMkLst>
            <pc:docMk/>
            <pc:sldMk cId="2446100676" sldId="432"/>
            <ac:spMk id="3" creationId="{B66C13ED-6CC9-C93E-143F-63B214A60FD2}"/>
          </ac:spMkLst>
        </pc:spChg>
        <pc:spChg chg="mod">
          <ac:chgData name="Leon Volles" userId="S::vole1014@hs-karlsruhe.de::ff76d95f-eff0-4c4f-990e-0c2358983a9b" providerId="AD" clId="Web-{06425CA5-DA56-459C-8176-7CB68374812A}" dt="2025-01-09T19:20:24.252" v="520" actId="20577"/>
          <ac:spMkLst>
            <pc:docMk/>
            <pc:sldMk cId="2446100676" sldId="432"/>
            <ac:spMk id="11" creationId="{1EB565B9-50CB-0E6A-B4CB-BBC2D385D624}"/>
          </ac:spMkLst>
        </pc:spChg>
      </pc:sldChg>
      <pc:sldChg chg="addSp modSp modNotes">
        <pc:chgData name="Leon Volles" userId="S::vole1014@hs-karlsruhe.de::ff76d95f-eff0-4c4f-990e-0c2358983a9b" providerId="AD" clId="Web-{06425CA5-DA56-459C-8176-7CB68374812A}" dt="2025-01-09T19:26:28.311" v="522"/>
        <pc:sldMkLst>
          <pc:docMk/>
          <pc:sldMk cId="2561970324" sldId="436"/>
        </pc:sldMkLst>
        <pc:spChg chg="add mod">
          <ac:chgData name="Leon Volles" userId="S::vole1014@hs-karlsruhe.de::ff76d95f-eff0-4c4f-990e-0c2358983a9b" providerId="AD" clId="Web-{06425CA5-DA56-459C-8176-7CB68374812A}" dt="2025-01-09T19:05:00.580" v="172" actId="20577"/>
          <ac:spMkLst>
            <pc:docMk/>
            <pc:sldMk cId="2561970324" sldId="436"/>
            <ac:spMk id="5" creationId="{CB7EB37E-3348-599C-E221-2F69DDB2EC07}"/>
          </ac:spMkLst>
        </pc:spChg>
      </pc:sldChg>
      <pc:sldChg chg="addSp modSp modNotes">
        <pc:chgData name="Leon Volles" userId="S::vole1014@hs-karlsruhe.de::ff76d95f-eff0-4c4f-990e-0c2358983a9b" providerId="AD" clId="Web-{06425CA5-DA56-459C-8176-7CB68374812A}" dt="2025-01-09T19:26:34.780" v="524"/>
        <pc:sldMkLst>
          <pc:docMk/>
          <pc:sldMk cId="1098162825" sldId="438"/>
        </pc:sldMkLst>
      </pc:sldChg>
    </pc:docChg>
  </pc:docChgLst>
  <pc:docChgLst>
    <pc:chgData name="Yuliia Yantsur" userId="S::yayu1012@hs-karlsruhe.de::1373698c-3343-4280-8bf3-5f1f2758308c" providerId="AD" clId="Web-{469E6FC0-38E1-DD89-AFAE-F3497A0FF0F4}"/>
    <pc:docChg chg="modSld">
      <pc:chgData name="Yuliia Yantsur" userId="S::yayu1012@hs-karlsruhe.de::1373698c-3343-4280-8bf3-5f1f2758308c" providerId="AD" clId="Web-{469E6FC0-38E1-DD89-AFAE-F3497A0FF0F4}" dt="2025-01-09T21:18:52.333" v="286"/>
      <pc:docMkLst>
        <pc:docMk/>
      </pc:docMkLst>
      <pc:sldChg chg="modSp">
        <pc:chgData name="Yuliia Yantsur" userId="S::yayu1012@hs-karlsruhe.de::1373698c-3343-4280-8bf3-5f1f2758308c" providerId="AD" clId="Web-{469E6FC0-38E1-DD89-AFAE-F3497A0FF0F4}" dt="2025-01-09T19:53:14.725" v="6"/>
        <pc:sldMkLst>
          <pc:docMk/>
          <pc:sldMk cId="0" sldId="257"/>
        </pc:sldMkLst>
        <pc:picChg chg="mod">
          <ac:chgData name="Yuliia Yantsur" userId="S::yayu1012@hs-karlsruhe.de::1373698c-3343-4280-8bf3-5f1f2758308c" providerId="AD" clId="Web-{469E6FC0-38E1-DD89-AFAE-F3497A0FF0F4}" dt="2025-01-09T19:53:14.725" v="6"/>
          <ac:picMkLst>
            <pc:docMk/>
            <pc:sldMk cId="0" sldId="257"/>
            <ac:picMk id="224" creationId="{00000000-0000-0000-0000-000000000000}"/>
          </ac:picMkLst>
        </pc:picChg>
      </pc:sldChg>
      <pc:sldChg chg="addSp modSp">
        <pc:chgData name="Yuliia Yantsur" userId="S::yayu1012@hs-karlsruhe.de::1373698c-3343-4280-8bf3-5f1f2758308c" providerId="AD" clId="Web-{469E6FC0-38E1-DD89-AFAE-F3497A0FF0F4}" dt="2025-01-09T19:57:20.227" v="8" actId="20577"/>
        <pc:sldMkLst>
          <pc:docMk/>
          <pc:sldMk cId="1846114055" sldId="437"/>
        </pc:sldMkLst>
        <pc:spChg chg="mod">
          <ac:chgData name="Yuliia Yantsur" userId="S::yayu1012@hs-karlsruhe.de::1373698c-3343-4280-8bf3-5f1f2758308c" providerId="AD" clId="Web-{469E6FC0-38E1-DD89-AFAE-F3497A0FF0F4}" dt="2025-01-09T19:57:20.227" v="8" actId="20577"/>
          <ac:spMkLst>
            <pc:docMk/>
            <pc:sldMk cId="1846114055" sldId="437"/>
            <ac:spMk id="8" creationId="{4DCDD3E0-2824-E731-DF2F-34310A4F907F}"/>
          </ac:spMkLst>
        </pc:spChg>
        <pc:picChg chg="add mod">
          <ac:chgData name="Yuliia Yantsur" userId="S::yayu1012@hs-karlsruhe.de::1373698c-3343-4280-8bf3-5f1f2758308c" providerId="AD" clId="Web-{469E6FC0-38E1-DD89-AFAE-F3497A0FF0F4}" dt="2025-01-09T19:49:13.680" v="1" actId="1076"/>
          <ac:picMkLst>
            <pc:docMk/>
            <pc:sldMk cId="1846114055" sldId="437"/>
            <ac:picMk id="2" creationId="{0A9516C1-2F53-D8B5-BDAB-C82B73CB9C6A}"/>
          </ac:picMkLst>
        </pc:picChg>
      </pc:sldChg>
      <pc:sldChg chg="addSp delSp modSp">
        <pc:chgData name="Yuliia Yantsur" userId="S::yayu1012@hs-karlsruhe.de::1373698c-3343-4280-8bf3-5f1f2758308c" providerId="AD" clId="Web-{469E6FC0-38E1-DD89-AFAE-F3497A0FF0F4}" dt="2025-01-09T20:14:19.553" v="266" actId="20577"/>
        <pc:sldMkLst>
          <pc:docMk/>
          <pc:sldMk cId="1098162825" sldId="438"/>
        </pc:sldMkLst>
        <pc:spChg chg="add mod">
          <ac:chgData name="Yuliia Yantsur" userId="S::yayu1012@hs-karlsruhe.de::1373698c-3343-4280-8bf3-5f1f2758308c" providerId="AD" clId="Web-{469E6FC0-38E1-DD89-AFAE-F3497A0FF0F4}" dt="2025-01-09T20:14:19.553" v="266" actId="20577"/>
          <ac:spMkLst>
            <pc:docMk/>
            <pc:sldMk cId="1098162825" sldId="438"/>
            <ac:spMk id="10" creationId="{20CC5057-3915-1991-EEEC-EA585C9AE796}"/>
          </ac:spMkLst>
        </pc:spChg>
        <pc:picChg chg="add mod">
          <ac:chgData name="Yuliia Yantsur" userId="S::yayu1012@hs-karlsruhe.de::1373698c-3343-4280-8bf3-5f1f2758308c" providerId="AD" clId="Web-{469E6FC0-38E1-DD89-AFAE-F3497A0FF0F4}" dt="2025-01-09T20:07:45.295" v="20" actId="1076"/>
          <ac:picMkLst>
            <pc:docMk/>
            <pc:sldMk cId="1098162825" sldId="438"/>
            <ac:picMk id="6" creationId="{AB27D0E3-0332-68C1-0674-B71F8CDE47AC}"/>
          </ac:picMkLst>
        </pc:picChg>
      </pc:sldChg>
      <pc:sldChg chg="addSp delSp modSp delAnim">
        <pc:chgData name="Yuliia Yantsur" userId="S::yayu1012@hs-karlsruhe.de::1373698c-3343-4280-8bf3-5f1f2758308c" providerId="AD" clId="Web-{469E6FC0-38E1-DD89-AFAE-F3497A0FF0F4}" dt="2025-01-09T21:18:52.333" v="286"/>
        <pc:sldMkLst>
          <pc:docMk/>
          <pc:sldMk cId="3340976944" sldId="440"/>
        </pc:sldMkLst>
        <pc:spChg chg="mod">
          <ac:chgData name="Yuliia Yantsur" userId="S::yayu1012@hs-karlsruhe.de::1373698c-3343-4280-8bf3-5f1f2758308c" providerId="AD" clId="Web-{469E6FC0-38E1-DD89-AFAE-F3497A0FF0F4}" dt="2025-01-09T21:13:47.765" v="278" actId="1076"/>
          <ac:spMkLst>
            <pc:docMk/>
            <pc:sldMk cId="3340976944" sldId="440"/>
            <ac:spMk id="11" creationId="{1EB565B9-50CB-0E6A-B4CB-BBC2D385D624}"/>
          </ac:spMkLst>
        </pc:spChg>
        <pc:picChg chg="add mod">
          <ac:chgData name="Yuliia Yantsur" userId="S::yayu1012@hs-karlsruhe.de::1373698c-3343-4280-8bf3-5f1f2758308c" providerId="AD" clId="Web-{469E6FC0-38E1-DD89-AFAE-F3497A0FF0F4}" dt="2025-01-09T21:18:52.333" v="286"/>
          <ac:picMkLst>
            <pc:docMk/>
            <pc:sldMk cId="3340976944" sldId="440"/>
            <ac:picMk id="2" creationId="{8FAFCA2B-B604-5906-B9B2-BA96884DD181}"/>
          </ac:picMkLst>
        </pc:picChg>
        <pc:picChg chg="mod">
          <ac:chgData name="Yuliia Yantsur" userId="S::yayu1012@hs-karlsruhe.de::1373698c-3343-4280-8bf3-5f1f2758308c" providerId="AD" clId="Web-{469E6FC0-38E1-DD89-AFAE-F3497A0FF0F4}" dt="2025-01-09T20:17:47.112" v="267"/>
          <ac:picMkLst>
            <pc:docMk/>
            <pc:sldMk cId="3340976944" sldId="440"/>
            <ac:picMk id="5" creationId="{82360CE6-E8D7-9B21-160A-3B9276F01B5A}"/>
          </ac:picMkLst>
        </pc:picChg>
      </pc:sldChg>
      <pc:sldChg chg="modSp">
        <pc:chgData name="Yuliia Yantsur" userId="S::yayu1012@hs-karlsruhe.de::1373698c-3343-4280-8bf3-5f1f2758308c" providerId="AD" clId="Web-{469E6FC0-38E1-DD89-AFAE-F3497A0FF0F4}" dt="2025-01-09T21:11:08.614" v="275"/>
        <pc:sldMkLst>
          <pc:docMk/>
          <pc:sldMk cId="904372441" sldId="442"/>
        </pc:sldMkLst>
        <pc:picChg chg="mod">
          <ac:chgData name="Yuliia Yantsur" userId="S::yayu1012@hs-karlsruhe.de::1373698c-3343-4280-8bf3-5f1f2758308c" providerId="AD" clId="Web-{469E6FC0-38E1-DD89-AFAE-F3497A0FF0F4}" dt="2025-01-09T21:11:08.614" v="275"/>
          <ac:picMkLst>
            <pc:docMk/>
            <pc:sldMk cId="904372441" sldId="442"/>
            <ac:picMk id="2" creationId="{0A9516C1-2F53-D8B5-BDAB-C82B73CB9C6A}"/>
          </ac:picMkLst>
        </pc:picChg>
      </pc:sldChg>
    </pc:docChg>
  </pc:docChgLst>
  <pc:docChgLst>
    <pc:chgData name="Raphael Aberle" userId="5e12c26f-7377-48f5-b4e3-3eb65994cebc" providerId="ADAL" clId="{68F56C8F-5790-475A-AA05-38FA196C33E3}"/>
    <pc:docChg chg="custSel modSld sldOrd">
      <pc:chgData name="Raphael Aberle" userId="5e12c26f-7377-48f5-b4e3-3eb65994cebc" providerId="ADAL" clId="{68F56C8F-5790-475A-AA05-38FA196C33E3}" dt="2024-09-23T19:45:02.446" v="75"/>
      <pc:docMkLst>
        <pc:docMk/>
      </pc:docMkLst>
      <pc:sldChg chg="addSp delSp modSp mod modNotesTx">
        <pc:chgData name="Raphael Aberle" userId="5e12c26f-7377-48f5-b4e3-3eb65994cebc" providerId="ADAL" clId="{68F56C8F-5790-475A-AA05-38FA196C33E3}" dt="2024-09-23T19:44:51.726" v="72" actId="20577"/>
        <pc:sldMkLst>
          <pc:docMk/>
          <pc:sldMk cId="506114218" sldId="396"/>
        </pc:sldMkLst>
      </pc:sldChg>
      <pc:sldChg chg="ord">
        <pc:chgData name="Raphael Aberle" userId="5e12c26f-7377-48f5-b4e3-3eb65994cebc" providerId="ADAL" clId="{68F56C8F-5790-475A-AA05-38FA196C33E3}" dt="2024-09-23T18:11:30.937" v="0" actId="20578"/>
        <pc:sldMkLst>
          <pc:docMk/>
          <pc:sldMk cId="3765080614" sldId="401"/>
        </pc:sldMkLst>
      </pc:sldChg>
      <pc:sldChg chg="modSp mod">
        <pc:chgData name="Raphael Aberle" userId="5e12c26f-7377-48f5-b4e3-3eb65994cebc" providerId="ADAL" clId="{68F56C8F-5790-475A-AA05-38FA196C33E3}" dt="2024-09-23T18:21:38.661" v="26" actId="20577"/>
        <pc:sldMkLst>
          <pc:docMk/>
          <pc:sldMk cId="2466365962" sldId="414"/>
        </pc:sldMkLst>
      </pc:sldChg>
      <pc:sldChg chg="modSp mod modNotesTx">
        <pc:chgData name="Raphael Aberle" userId="5e12c26f-7377-48f5-b4e3-3eb65994cebc" providerId="ADAL" clId="{68F56C8F-5790-475A-AA05-38FA196C33E3}" dt="2024-09-23T19:45:02.446" v="75"/>
        <pc:sldMkLst>
          <pc:docMk/>
          <pc:sldMk cId="3630006169" sldId="419"/>
        </pc:sldMkLst>
      </pc:sldChg>
    </pc:docChg>
  </pc:docChgLst>
  <pc:docChgLst>
    <pc:chgData name="Marie Schelkle" userId="S::scma1260@hs-karlsruhe.de::2fe3c8ec-f86f-42b6-9337-e12dfd1279d5" providerId="AD" clId="Web-{91109847-AEA0-EEE3-7CFA-381085C27DE4}"/>
    <pc:docChg chg="modSld">
      <pc:chgData name="Marie Schelkle" userId="S::scma1260@hs-karlsruhe.de::2fe3c8ec-f86f-42b6-9337-e12dfd1279d5" providerId="AD" clId="Web-{91109847-AEA0-EEE3-7CFA-381085C27DE4}" dt="2024-12-05T19:01:43.200" v="207" actId="20577"/>
      <pc:docMkLst>
        <pc:docMk/>
      </pc:docMkLst>
      <pc:sldChg chg="addSp modSp">
        <pc:chgData name="Marie Schelkle" userId="S::scma1260@hs-karlsruhe.de::2fe3c8ec-f86f-42b6-9337-e12dfd1279d5" providerId="AD" clId="Web-{91109847-AEA0-EEE3-7CFA-381085C27DE4}" dt="2024-12-05T19:01:43.200" v="207" actId="20577"/>
        <pc:sldMkLst>
          <pc:docMk/>
          <pc:sldMk cId="2885959554" sldId="463"/>
        </pc:sldMkLst>
      </pc:sldChg>
    </pc:docChg>
  </pc:docChgLst>
  <pc:docChgLst>
    <pc:chgData name="Marie Schelkle" userId="S::scma1260@hs-karlsruhe.de::2fe3c8ec-f86f-42b6-9337-e12dfd1279d5" providerId="AD" clId="Web-{C68B6F29-D35C-F1AD-6D40-A6D5FB338470}"/>
    <pc:docChg chg="modSld">
      <pc:chgData name="Marie Schelkle" userId="S::scma1260@hs-karlsruhe.de::2fe3c8ec-f86f-42b6-9337-e12dfd1279d5" providerId="AD" clId="Web-{C68B6F29-D35C-F1AD-6D40-A6D5FB338470}" dt="2024-12-09T10:56:20.590" v="1" actId="20577"/>
      <pc:docMkLst>
        <pc:docMk/>
      </pc:docMkLst>
      <pc:sldChg chg="modSp">
        <pc:chgData name="Marie Schelkle" userId="S::scma1260@hs-karlsruhe.de::2fe3c8ec-f86f-42b6-9337-e12dfd1279d5" providerId="AD" clId="Web-{C68B6F29-D35C-F1AD-6D40-A6D5FB338470}" dt="2024-12-09T10:56:20.590" v="1" actId="20577"/>
        <pc:sldMkLst>
          <pc:docMk/>
          <pc:sldMk cId="2885959554" sldId="463"/>
        </pc:sldMkLst>
      </pc:sldChg>
    </pc:docChg>
  </pc:docChgLst>
  <pc:docChgLst>
    <pc:chgData name="Andreas Schmitt" userId="8063fb94-ab75-422e-8c1a-acc5a068cdc8" providerId="ADAL" clId="{0429B96B-C72A-4350-89D7-EB43CE842A3D}"/>
    <pc:docChg chg="undo redo custSel addSld delSld modSld sldOrd addSection delSection modSection">
      <pc:chgData name="Andreas Schmitt" userId="8063fb94-ab75-422e-8c1a-acc5a068cdc8" providerId="ADAL" clId="{0429B96B-C72A-4350-89D7-EB43CE842A3D}" dt="2024-12-19T14:08:01.676" v="4216" actId="17851"/>
      <pc:docMkLst>
        <pc:docMk/>
      </pc:docMkLst>
      <pc:sldChg chg="modSp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0" sldId="257"/>
        </pc:sldMkLst>
        <pc:spChg chg="mod">
          <ac:chgData name="Andreas Schmitt" userId="8063fb94-ab75-422e-8c1a-acc5a068cdc8" providerId="ADAL" clId="{0429B96B-C72A-4350-89D7-EB43CE842A3D}" dt="2024-11-11T13:41:41.882" v="41" actId="20577"/>
          <ac:spMkLst>
            <pc:docMk/>
            <pc:sldMk cId="0" sldId="257"/>
            <ac:spMk id="222" creationId="{00000000-0000-0000-0000-000000000000}"/>
          </ac:spMkLst>
        </pc:spChg>
        <pc:spChg chg="mod">
          <ac:chgData name="Andreas Schmitt" userId="8063fb94-ab75-422e-8c1a-acc5a068cdc8" providerId="ADAL" clId="{0429B96B-C72A-4350-89D7-EB43CE842A3D}" dt="2024-11-11T13:42:12.939" v="112" actId="20577"/>
          <ac:spMkLst>
            <pc:docMk/>
            <pc:sldMk cId="0" sldId="257"/>
            <ac:spMk id="223" creationId="{00000000-0000-0000-0000-000000000000}"/>
          </ac:spMkLst>
        </pc:spChg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2833189471" sldId="303"/>
        </pc:sldMkLst>
      </pc:sldChg>
      <pc:sldChg chg="addSp delSp modSp mod modShow modNotesTx">
        <pc:chgData name="Andreas Schmitt" userId="8063fb94-ab75-422e-8c1a-acc5a068cdc8" providerId="ADAL" clId="{0429B96B-C72A-4350-89D7-EB43CE842A3D}" dt="2024-12-19T14:07:56.925" v="4215" actId="729"/>
        <pc:sldMkLst>
          <pc:docMk/>
          <pc:sldMk cId="563680277" sldId="304"/>
        </pc:sldMkLst>
      </pc:sldChg>
      <pc:sldChg chg="addSp modSp del mod ord modShow">
        <pc:chgData name="Andreas Schmitt" userId="8063fb94-ab75-422e-8c1a-acc5a068cdc8" providerId="ADAL" clId="{0429B96B-C72A-4350-89D7-EB43CE842A3D}" dt="2024-11-23T15:32:25.836" v="2119" actId="47"/>
        <pc:sldMkLst>
          <pc:docMk/>
          <pc:sldMk cId="2764199706" sldId="391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2471554751" sldId="392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1189793651" sldId="393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3096931148" sldId="395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506114218" sldId="396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3434557734" sldId="397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2825652993" sldId="399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1312847851" sldId="404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1912933635" sldId="407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3692329969" sldId="408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3950259094" sldId="409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3308573865" sldId="410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1836200295" sldId="411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2466365962" sldId="414"/>
        </pc:sldMkLst>
      </pc:sldChg>
      <pc:sldChg chg="del">
        <pc:chgData name="Andreas Schmitt" userId="8063fb94-ab75-422e-8c1a-acc5a068cdc8" providerId="ADAL" clId="{0429B96B-C72A-4350-89D7-EB43CE842A3D}" dt="2024-11-11T13:39:56.208" v="0" actId="47"/>
        <pc:sldMkLst>
          <pc:docMk/>
          <pc:sldMk cId="1272333816" sldId="416"/>
        </pc:sldMkLst>
      </pc:sldChg>
      <pc:sldChg chg="del">
        <pc:chgData name="Andreas Schmitt" userId="8063fb94-ab75-422e-8c1a-acc5a068cdc8" providerId="ADAL" clId="{0429B96B-C72A-4350-89D7-EB43CE842A3D}" dt="2024-11-11T13:39:56.208" v="0" actId="47"/>
        <pc:sldMkLst>
          <pc:docMk/>
          <pc:sldMk cId="2946661857" sldId="417"/>
        </pc:sldMkLst>
      </pc:sldChg>
      <pc:sldChg chg="del">
        <pc:chgData name="Andreas Schmitt" userId="8063fb94-ab75-422e-8c1a-acc5a068cdc8" providerId="ADAL" clId="{0429B96B-C72A-4350-89D7-EB43CE842A3D}" dt="2024-11-11T13:39:56.208" v="0" actId="47"/>
        <pc:sldMkLst>
          <pc:docMk/>
          <pc:sldMk cId="3128444469" sldId="418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3630006169" sldId="419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2588690253" sldId="420"/>
        </pc:sldMkLst>
      </pc:sldChg>
      <pc:sldChg chg="del mod ord modShow">
        <pc:chgData name="Andreas Schmitt" userId="8063fb94-ab75-422e-8c1a-acc5a068cdc8" providerId="ADAL" clId="{0429B96B-C72A-4350-89D7-EB43CE842A3D}" dt="2024-11-23T15:32:25.836" v="2119" actId="47"/>
        <pc:sldMkLst>
          <pc:docMk/>
          <pc:sldMk cId="1343212573" sldId="421"/>
        </pc:sldMkLst>
      </pc:sldChg>
      <pc:sldChg chg="del mod ord modShow">
        <pc:chgData name="Andreas Schmitt" userId="8063fb94-ab75-422e-8c1a-acc5a068cdc8" providerId="ADAL" clId="{0429B96B-C72A-4350-89D7-EB43CE842A3D}" dt="2024-11-23T15:32:25.836" v="2119" actId="47"/>
        <pc:sldMkLst>
          <pc:docMk/>
          <pc:sldMk cId="4042971292" sldId="422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3125701581" sldId="423"/>
        </pc:sldMkLst>
      </pc:sldChg>
      <pc:sldChg chg="addSp delSp modSp del mod ord modShow">
        <pc:chgData name="Andreas Schmitt" userId="8063fb94-ab75-422e-8c1a-acc5a068cdc8" providerId="ADAL" clId="{0429B96B-C72A-4350-89D7-EB43CE842A3D}" dt="2024-11-23T15:32:25.836" v="2119" actId="47"/>
        <pc:sldMkLst>
          <pc:docMk/>
          <pc:sldMk cId="3514679713" sldId="424"/>
        </pc:sldMkLst>
      </pc:sldChg>
      <pc:sldChg chg="addSp delSp modSp add mod modShow modNotesTx">
        <pc:chgData name="Andreas Schmitt" userId="8063fb94-ab75-422e-8c1a-acc5a068cdc8" providerId="ADAL" clId="{0429B96B-C72A-4350-89D7-EB43CE842A3D}" dt="2024-12-19T14:07:56.925" v="4215" actId="729"/>
        <pc:sldMkLst>
          <pc:docMk/>
          <pc:sldMk cId="2896621897" sldId="425"/>
        </pc:sldMkLst>
      </pc:sldChg>
      <pc:sldChg chg="del">
        <pc:chgData name="Andreas Schmitt" userId="8063fb94-ab75-422e-8c1a-acc5a068cdc8" providerId="ADAL" clId="{0429B96B-C72A-4350-89D7-EB43CE842A3D}" dt="2024-11-11T13:40:36.014" v="7" actId="47"/>
        <pc:sldMkLst>
          <pc:docMk/>
          <pc:sldMk cId="4257722770" sldId="425"/>
        </pc:sldMkLst>
      </pc:sldChg>
      <pc:sldChg chg="modSp add mod modShow">
        <pc:chgData name="Andreas Schmitt" userId="8063fb94-ab75-422e-8c1a-acc5a068cdc8" providerId="ADAL" clId="{0429B96B-C72A-4350-89D7-EB43CE842A3D}" dt="2024-11-18T14:34:34.209" v="1950"/>
        <pc:sldMkLst>
          <pc:docMk/>
          <pc:sldMk cId="2805265531" sldId="426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4210999702" sldId="427"/>
        </pc:sldMkLst>
      </pc:sldChg>
      <pc:sldChg chg="addSp delSp modSp add mod modShow modNotesTx">
        <pc:chgData name="Andreas Schmitt" userId="8063fb94-ab75-422e-8c1a-acc5a068cdc8" providerId="ADAL" clId="{0429B96B-C72A-4350-89D7-EB43CE842A3D}" dt="2024-12-19T14:07:56.925" v="4215" actId="729"/>
        <pc:sldMkLst>
          <pc:docMk/>
          <pc:sldMk cId="3444648721" sldId="428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4038529319" sldId="429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2379682565" sldId="430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166938087" sldId="431"/>
        </pc:sldMkLst>
      </pc:sldChg>
      <pc:sldChg chg="modSp add mod">
        <pc:chgData name="Andreas Schmitt" userId="8063fb94-ab75-422e-8c1a-acc5a068cdc8" providerId="ADAL" clId="{0429B96B-C72A-4350-89D7-EB43CE842A3D}" dt="2024-11-18T14:35:44.678" v="1962"/>
        <pc:sldMkLst>
          <pc:docMk/>
          <pc:sldMk cId="1761784028" sldId="432"/>
        </pc:sldMkLst>
      </pc:sldChg>
      <pc:sldChg chg="addSp 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568202754" sldId="433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541067866" sldId="434"/>
        </pc:sldMkLst>
      </pc:sldChg>
      <pc:sldChg chg="addSp delSp modSp add mod modShow modNotesTx">
        <pc:chgData name="Andreas Schmitt" userId="8063fb94-ab75-422e-8c1a-acc5a068cdc8" providerId="ADAL" clId="{0429B96B-C72A-4350-89D7-EB43CE842A3D}" dt="2024-12-19T14:07:56.925" v="4215" actId="729"/>
        <pc:sldMkLst>
          <pc:docMk/>
          <pc:sldMk cId="1072514975" sldId="435"/>
        </pc:sldMkLst>
      </pc:sldChg>
      <pc:sldChg chg="modSp add mod or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980077683" sldId="436"/>
        </pc:sldMkLst>
      </pc:sldChg>
      <pc:sldChg chg="modSp add mod">
        <pc:chgData name="Andreas Schmitt" userId="8063fb94-ab75-422e-8c1a-acc5a068cdc8" providerId="ADAL" clId="{0429B96B-C72A-4350-89D7-EB43CE842A3D}" dt="2024-11-18T14:50:22.155" v="2029" actId="403"/>
        <pc:sldMkLst>
          <pc:docMk/>
          <pc:sldMk cId="4120287325" sldId="437"/>
        </pc:sldMkLst>
      </pc:sldChg>
      <pc:sldChg chg="addSp modSp add del mod modShow modNotesTx">
        <pc:chgData name="Andreas Schmitt" userId="8063fb94-ab75-422e-8c1a-acc5a068cdc8" providerId="ADAL" clId="{0429B96B-C72A-4350-89D7-EB43CE842A3D}" dt="2024-12-19T14:07:56.925" v="4215" actId="729"/>
        <pc:sldMkLst>
          <pc:docMk/>
          <pc:sldMk cId="3321377484" sldId="438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263725287" sldId="439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214304730" sldId="440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022876181" sldId="441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497048917" sldId="443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921393666" sldId="444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468606325" sldId="445"/>
        </pc:sldMkLst>
      </pc:sldChg>
      <pc:sldChg chg="addSp delSp modSp add mod modShow modNotesTx">
        <pc:chgData name="Andreas Schmitt" userId="8063fb94-ab75-422e-8c1a-acc5a068cdc8" providerId="ADAL" clId="{0429B96B-C72A-4350-89D7-EB43CE842A3D}" dt="2024-12-19T14:07:56.925" v="4215" actId="729"/>
        <pc:sldMkLst>
          <pc:docMk/>
          <pc:sldMk cId="4259252850" sldId="446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247898644" sldId="447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2536917683" sldId="448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636024611" sldId="449"/>
        </pc:sldMkLst>
      </pc:sldChg>
      <pc:sldChg chg="modSp add mod modShow modNotesTx">
        <pc:chgData name="Andreas Schmitt" userId="8063fb94-ab75-422e-8c1a-acc5a068cdc8" providerId="ADAL" clId="{0429B96B-C72A-4350-89D7-EB43CE842A3D}" dt="2024-12-19T14:07:56.925" v="4215" actId="729"/>
        <pc:sldMkLst>
          <pc:docMk/>
          <pc:sldMk cId="2790897506" sldId="450"/>
        </pc:sldMkLst>
      </pc:sldChg>
      <pc:sldChg chg="del">
        <pc:chgData name="Andreas Schmitt" userId="8063fb94-ab75-422e-8c1a-acc5a068cdc8" providerId="ADAL" clId="{0429B96B-C72A-4350-89D7-EB43CE842A3D}" dt="2024-11-28T14:17:46.317" v="2227" actId="47"/>
        <pc:sldMkLst>
          <pc:docMk/>
          <pc:sldMk cId="3043680014" sldId="450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964621944" sldId="451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257484730" sldId="452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4288947026" sldId="453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093781550" sldId="454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2135454179" sldId="455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68075296" sldId="456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579386557" sldId="457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2804442450" sldId="458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925077768" sldId="459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2320540565" sldId="460"/>
        </pc:sldMkLst>
      </pc:sldChg>
      <pc:sldChg chg="addSp modSp add mod modShow modNotesTx">
        <pc:chgData name="Andreas Schmitt" userId="8063fb94-ab75-422e-8c1a-acc5a068cdc8" providerId="ADAL" clId="{0429B96B-C72A-4350-89D7-EB43CE842A3D}" dt="2024-12-19T14:07:56.925" v="4215" actId="729"/>
        <pc:sldMkLst>
          <pc:docMk/>
          <pc:sldMk cId="4064567709" sldId="461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4214812138" sldId="462"/>
        </pc:sldMkLst>
      </pc:sldChg>
      <pc:sldChg chg="addSp delSp 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2885959554" sldId="463"/>
        </pc:sldMkLst>
      </pc:sldChg>
      <pc:sldChg chg="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206905465" sldId="464"/>
        </pc:sldMkLst>
      </pc:sldChg>
      <pc:sldChg chg="addSp delSp modSp new del mod ord modShow">
        <pc:chgData name="Andreas Schmitt" userId="8063fb94-ab75-422e-8c1a-acc5a068cdc8" providerId="ADAL" clId="{0429B96B-C72A-4350-89D7-EB43CE842A3D}" dt="2024-12-05T14:29:13.946" v="3929" actId="47"/>
        <pc:sldMkLst>
          <pc:docMk/>
          <pc:sldMk cId="2023184275" sldId="465"/>
        </pc:sldMkLst>
      </pc:sldChg>
      <pc:sldChg chg="addSp delSp modSp add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462082777" sldId="466"/>
        </pc:sldMkLst>
      </pc:sldChg>
      <pc:sldChg chg="add del">
        <pc:chgData name="Andreas Schmitt" userId="8063fb94-ab75-422e-8c1a-acc5a068cdc8" providerId="ADAL" clId="{0429B96B-C72A-4350-89D7-EB43CE842A3D}" dt="2024-12-05T14:19:46.986" v="3011" actId="47"/>
        <pc:sldMkLst>
          <pc:docMk/>
          <pc:sldMk cId="1760023856" sldId="467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1923630714" sldId="467"/>
        </pc:sldMkLst>
      </pc:sldChg>
      <pc:sldChg chg="addSp modSp mod modShow modNotesTx">
        <pc:chgData name="Andreas Schmitt" userId="8063fb94-ab75-422e-8c1a-acc5a068cdc8" providerId="ADAL" clId="{0429B96B-C72A-4350-89D7-EB43CE842A3D}" dt="2024-12-19T14:07:56.925" v="4215" actId="729"/>
        <pc:sldMkLst>
          <pc:docMk/>
          <pc:sldMk cId="2475957101" sldId="468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27360492" sldId="469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563508764" sldId="470"/>
        </pc:sldMkLst>
      </pc:sldChg>
      <pc:sldChg chg="addSp modSp 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688543373" sldId="471"/>
        </pc:sldMkLst>
      </pc:sldChg>
      <pc:sldChg chg="modSp mod or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13538783" sldId="472"/>
        </pc:sldMkLst>
      </pc:sldChg>
      <pc:sldChg chg="modSp mod or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3750627879" sldId="473"/>
        </pc:sldMkLst>
      </pc:sldChg>
      <pc:sldChg chg="mod modShow">
        <pc:chgData name="Andreas Schmitt" userId="8063fb94-ab75-422e-8c1a-acc5a068cdc8" providerId="ADAL" clId="{0429B96B-C72A-4350-89D7-EB43CE842A3D}" dt="2024-12-19T14:07:56.925" v="4215" actId="729"/>
        <pc:sldMkLst>
          <pc:docMk/>
          <pc:sldMk cId="2749952229" sldId="474"/>
        </pc:sldMkLst>
      </pc:sldChg>
      <pc:sldMasterChg chg="delSldLayout">
        <pc:chgData name="Andreas Schmitt" userId="8063fb94-ab75-422e-8c1a-acc5a068cdc8" providerId="ADAL" clId="{0429B96B-C72A-4350-89D7-EB43CE842A3D}" dt="2024-12-05T14:29:13.946" v="3929" actId="47"/>
        <pc:sldMasterMkLst>
          <pc:docMk/>
          <pc:sldMasterMk cId="0" sldId="2147483652"/>
        </pc:sldMasterMkLst>
        <pc:sldLayoutChg chg="del">
          <pc:chgData name="Andreas Schmitt" userId="8063fb94-ab75-422e-8c1a-acc5a068cdc8" providerId="ADAL" clId="{0429B96B-C72A-4350-89D7-EB43CE842A3D}" dt="2024-11-28T14:17:46.317" v="2227" actId="47"/>
          <pc:sldLayoutMkLst>
            <pc:docMk/>
            <pc:sldMasterMk cId="0" sldId="2147483652"/>
            <pc:sldLayoutMk cId="0" sldId="2147483656"/>
          </pc:sldLayoutMkLst>
        </pc:sldLayoutChg>
        <pc:sldLayoutChg chg="del">
          <pc:chgData name="Andreas Schmitt" userId="8063fb94-ab75-422e-8c1a-acc5a068cdc8" providerId="ADAL" clId="{0429B96B-C72A-4350-89D7-EB43CE842A3D}" dt="2024-12-05T14:29:13.946" v="3929" actId="47"/>
          <pc:sldLayoutMkLst>
            <pc:docMk/>
            <pc:sldMasterMk cId="0" sldId="2147483652"/>
            <pc:sldLayoutMk cId="0" sldId="2147483657"/>
          </pc:sldLayoutMkLst>
        </pc:sldLayoutChg>
        <pc:sldLayoutChg chg="del">
          <pc:chgData name="Andreas Schmitt" userId="8063fb94-ab75-422e-8c1a-acc5a068cdc8" providerId="ADAL" clId="{0429B96B-C72A-4350-89D7-EB43CE842A3D}" dt="2024-11-11T13:40:36.014" v="7" actId="47"/>
          <pc:sldLayoutMkLst>
            <pc:docMk/>
            <pc:sldMasterMk cId="0" sldId="2147483652"/>
            <pc:sldLayoutMk cId="0" sldId="2147483661"/>
          </pc:sldLayoutMkLst>
        </pc:sldLayoutChg>
      </pc:sldMasterChg>
    </pc:docChg>
  </pc:docChgLst>
  <pc:docChgLst>
    <pc:chgData name="Marie Schelkle" userId="S::scma1260@hs-karlsruhe.de::2fe3c8ec-f86f-42b6-9337-e12dfd1279d5" providerId="AD" clId="Web-{15B0D1CB-BE44-6A2D-E611-7ADF911A8357}"/>
    <pc:docChg chg="addSld delSld modSld modSection">
      <pc:chgData name="Marie Schelkle" userId="S::scma1260@hs-karlsruhe.de::2fe3c8ec-f86f-42b6-9337-e12dfd1279d5" providerId="AD" clId="Web-{15B0D1CB-BE44-6A2D-E611-7ADF911A8357}" dt="2025-01-09T19:20:30.090" v="199" actId="20577"/>
      <pc:docMkLst>
        <pc:docMk/>
      </pc:docMkLst>
      <pc:sldChg chg="del">
        <pc:chgData name="Marie Schelkle" userId="S::scma1260@hs-karlsruhe.de::2fe3c8ec-f86f-42b6-9337-e12dfd1279d5" providerId="AD" clId="Web-{15B0D1CB-BE44-6A2D-E611-7ADF911A8357}" dt="2025-01-09T19:00:57.072" v="19"/>
        <pc:sldMkLst>
          <pc:docMk/>
          <pc:sldMk cId="480711846" sldId="431"/>
        </pc:sldMkLst>
      </pc:sldChg>
      <pc:sldChg chg="modSp">
        <pc:chgData name="Marie Schelkle" userId="S::scma1260@hs-karlsruhe.de::2fe3c8ec-f86f-42b6-9337-e12dfd1279d5" providerId="AD" clId="Web-{15B0D1CB-BE44-6A2D-E611-7ADF911A8357}" dt="2025-01-09T18:57:51.215" v="15" actId="1076"/>
        <pc:sldMkLst>
          <pc:docMk/>
          <pc:sldMk cId="2446100676" sldId="432"/>
        </pc:sldMkLst>
        <pc:spChg chg="mod">
          <ac:chgData name="Marie Schelkle" userId="S::scma1260@hs-karlsruhe.de::2fe3c8ec-f86f-42b6-9337-e12dfd1279d5" providerId="AD" clId="Web-{15B0D1CB-BE44-6A2D-E611-7ADF911A8357}" dt="2025-01-09T18:53:44.370" v="12" actId="20577"/>
          <ac:spMkLst>
            <pc:docMk/>
            <pc:sldMk cId="2446100676" sldId="432"/>
            <ac:spMk id="3" creationId="{B66C13ED-6CC9-C93E-143F-63B214A60FD2}"/>
          </ac:spMkLst>
        </pc:spChg>
        <pc:spChg chg="mod">
          <ac:chgData name="Marie Schelkle" userId="S::scma1260@hs-karlsruhe.de::2fe3c8ec-f86f-42b6-9337-e12dfd1279d5" providerId="AD" clId="Web-{15B0D1CB-BE44-6A2D-E611-7ADF911A8357}" dt="2025-01-09T18:57:51.215" v="15" actId="1076"/>
          <ac:spMkLst>
            <pc:docMk/>
            <pc:sldMk cId="2446100676" sldId="432"/>
            <ac:spMk id="7" creationId="{B89433CF-ABA4-29CA-CA25-D748C99DB8E9}"/>
          </ac:spMkLst>
        </pc:spChg>
      </pc:sldChg>
      <pc:sldChg chg="del">
        <pc:chgData name="Marie Schelkle" userId="S::scma1260@hs-karlsruhe.de::2fe3c8ec-f86f-42b6-9337-e12dfd1279d5" providerId="AD" clId="Web-{15B0D1CB-BE44-6A2D-E611-7ADF911A8357}" dt="2025-01-09T19:04:56.964" v="85"/>
        <pc:sldMkLst>
          <pc:docMk/>
          <pc:sldMk cId="971638028" sldId="433"/>
        </pc:sldMkLst>
      </pc:sldChg>
      <pc:sldChg chg="del">
        <pc:chgData name="Marie Schelkle" userId="S::scma1260@hs-karlsruhe.de::2fe3c8ec-f86f-42b6-9337-e12dfd1279d5" providerId="AD" clId="Web-{15B0D1CB-BE44-6A2D-E611-7ADF911A8357}" dt="2025-01-09T19:05:53.811" v="112"/>
        <pc:sldMkLst>
          <pc:docMk/>
          <pc:sldMk cId="3368517539" sldId="434"/>
        </pc:sldMkLst>
      </pc:sldChg>
      <pc:sldChg chg="del">
        <pc:chgData name="Marie Schelkle" userId="S::scma1260@hs-karlsruhe.de::2fe3c8ec-f86f-42b6-9337-e12dfd1279d5" providerId="AD" clId="Web-{15B0D1CB-BE44-6A2D-E611-7ADF911A8357}" dt="2025-01-09T19:06:44.174" v="141"/>
        <pc:sldMkLst>
          <pc:docMk/>
          <pc:sldMk cId="1819699710" sldId="435"/>
        </pc:sldMkLst>
      </pc:sldChg>
      <pc:sldChg chg="modSp add replId">
        <pc:chgData name="Marie Schelkle" userId="S::scma1260@hs-karlsruhe.de::2fe3c8ec-f86f-42b6-9337-e12dfd1279d5" providerId="AD" clId="Web-{15B0D1CB-BE44-6A2D-E611-7ADF911A8357}" dt="2025-01-09T19:20:30.090" v="199" actId="20577"/>
        <pc:sldMkLst>
          <pc:docMk/>
          <pc:sldMk cId="2561970324" sldId="436"/>
        </pc:sldMkLst>
        <pc:spChg chg="mod">
          <ac:chgData name="Marie Schelkle" userId="S::scma1260@hs-karlsruhe.de::2fe3c8ec-f86f-42b6-9337-e12dfd1279d5" providerId="AD" clId="Web-{15B0D1CB-BE44-6A2D-E611-7ADF911A8357}" dt="2025-01-09T19:03:15.175" v="52" actId="20577"/>
          <ac:spMkLst>
            <pc:docMk/>
            <pc:sldMk cId="2561970324" sldId="436"/>
            <ac:spMk id="3" creationId="{B66C13ED-6CC9-C93E-143F-63B214A60FD2}"/>
          </ac:spMkLst>
        </pc:spChg>
        <pc:spChg chg="mod">
          <ac:chgData name="Marie Schelkle" userId="S::scma1260@hs-karlsruhe.de::2fe3c8ec-f86f-42b6-9337-e12dfd1279d5" providerId="AD" clId="Web-{15B0D1CB-BE44-6A2D-E611-7ADF911A8357}" dt="2025-01-09T19:20:30.090" v="199" actId="20577"/>
          <ac:spMkLst>
            <pc:docMk/>
            <pc:sldMk cId="2561970324" sldId="436"/>
            <ac:spMk id="5" creationId="{CB7EB37E-3348-599C-E221-2F69DDB2EC07}"/>
          </ac:spMkLst>
        </pc:spChg>
        <pc:spChg chg="mod">
          <ac:chgData name="Marie Schelkle" userId="S::scma1260@hs-karlsruhe.de::2fe3c8ec-f86f-42b6-9337-e12dfd1279d5" providerId="AD" clId="Web-{15B0D1CB-BE44-6A2D-E611-7ADF911A8357}" dt="2025-01-09T19:03:16.425" v="53" actId="20577"/>
          <ac:spMkLst>
            <pc:docMk/>
            <pc:sldMk cId="2561970324" sldId="436"/>
            <ac:spMk id="11" creationId="{1EB565B9-50CB-0E6A-B4CB-BBC2D385D624}"/>
          </ac:spMkLst>
        </pc:spChg>
      </pc:sldChg>
      <pc:sldChg chg="modSp add replId">
        <pc:chgData name="Marie Schelkle" userId="S::scma1260@hs-karlsruhe.de::2fe3c8ec-f86f-42b6-9337-e12dfd1279d5" providerId="AD" clId="Web-{15B0D1CB-BE44-6A2D-E611-7ADF911A8357}" dt="2025-01-09T19:04:22.539" v="84" actId="20577"/>
        <pc:sldMkLst>
          <pc:docMk/>
          <pc:sldMk cId="1846114055" sldId="437"/>
        </pc:sldMkLst>
        <pc:spChg chg="mod">
          <ac:chgData name="Marie Schelkle" userId="S::scma1260@hs-karlsruhe.de::2fe3c8ec-f86f-42b6-9337-e12dfd1279d5" providerId="AD" clId="Web-{15B0D1CB-BE44-6A2D-E611-7ADF911A8357}" dt="2025-01-09T19:04:22.539" v="84" actId="20577"/>
          <ac:spMkLst>
            <pc:docMk/>
            <pc:sldMk cId="1846114055" sldId="437"/>
            <ac:spMk id="3" creationId="{B66C13ED-6CC9-C93E-143F-63B214A60FD2}"/>
          </ac:spMkLst>
        </pc:spChg>
      </pc:sldChg>
      <pc:sldChg chg="modSp add replId">
        <pc:chgData name="Marie Schelkle" userId="S::scma1260@hs-karlsruhe.de::2fe3c8ec-f86f-42b6-9337-e12dfd1279d5" providerId="AD" clId="Web-{15B0D1CB-BE44-6A2D-E611-7ADF911A8357}" dt="2025-01-09T19:05:39.388" v="110" actId="20577"/>
        <pc:sldMkLst>
          <pc:docMk/>
          <pc:sldMk cId="1098162825" sldId="438"/>
        </pc:sldMkLst>
        <pc:spChg chg="mod">
          <ac:chgData name="Marie Schelkle" userId="S::scma1260@hs-karlsruhe.de::2fe3c8ec-f86f-42b6-9337-e12dfd1279d5" providerId="AD" clId="Web-{15B0D1CB-BE44-6A2D-E611-7ADF911A8357}" dt="2025-01-09T19:05:39.388" v="110" actId="20577"/>
          <ac:spMkLst>
            <pc:docMk/>
            <pc:sldMk cId="1098162825" sldId="438"/>
            <ac:spMk id="3" creationId="{B66C13ED-6CC9-C93E-143F-63B214A60FD2}"/>
          </ac:spMkLst>
        </pc:spChg>
      </pc:sldChg>
      <pc:sldChg chg="modSp add replId">
        <pc:chgData name="Marie Schelkle" userId="S::scma1260@hs-karlsruhe.de::2fe3c8ec-f86f-42b6-9337-e12dfd1279d5" providerId="AD" clId="Web-{15B0D1CB-BE44-6A2D-E611-7ADF911A8357}" dt="2025-01-09T19:06:41.330" v="140" actId="20577"/>
        <pc:sldMkLst>
          <pc:docMk/>
          <pc:sldMk cId="380130706" sldId="439"/>
        </pc:sldMkLst>
        <pc:spChg chg="mod">
          <ac:chgData name="Marie Schelkle" userId="S::scma1260@hs-karlsruhe.de::2fe3c8ec-f86f-42b6-9337-e12dfd1279d5" providerId="AD" clId="Web-{15B0D1CB-BE44-6A2D-E611-7ADF911A8357}" dt="2025-01-09T19:06:41.330" v="140" actId="20577"/>
          <ac:spMkLst>
            <pc:docMk/>
            <pc:sldMk cId="380130706" sldId="439"/>
            <ac:spMk id="3" creationId="{B66C13ED-6CC9-C93E-143F-63B214A60FD2}"/>
          </ac:spMkLst>
        </pc:spChg>
      </pc:sldChg>
      <pc:sldChg chg="modSp add replId">
        <pc:chgData name="Marie Schelkle" userId="S::scma1260@hs-karlsruhe.de::2fe3c8ec-f86f-42b6-9337-e12dfd1279d5" providerId="AD" clId="Web-{15B0D1CB-BE44-6A2D-E611-7ADF911A8357}" dt="2025-01-09T19:08:31.916" v="160" actId="20577"/>
        <pc:sldMkLst>
          <pc:docMk/>
          <pc:sldMk cId="3340976944" sldId="440"/>
        </pc:sldMkLst>
        <pc:spChg chg="mod">
          <ac:chgData name="Marie Schelkle" userId="S::scma1260@hs-karlsruhe.de::2fe3c8ec-f86f-42b6-9337-e12dfd1279d5" providerId="AD" clId="Web-{15B0D1CB-BE44-6A2D-E611-7ADF911A8357}" dt="2025-01-09T19:08:31.916" v="160" actId="20577"/>
          <ac:spMkLst>
            <pc:docMk/>
            <pc:sldMk cId="3340976944" sldId="440"/>
            <ac:spMk id="3" creationId="{B66C13ED-6CC9-C93E-143F-63B214A60FD2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svg>
</file>

<file path=ppt/media/image2.png>
</file>

<file path=ppt/media/image20.png>
</file>

<file path=ppt/media/image21.gif>
</file>

<file path=ppt/media/image22.png>
</file>

<file path=ppt/media/image23.gif>
</file>

<file path=ppt/media/image24.gif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1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8dd880e180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8dd880e180_0_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Leon:</a:t>
            </a:r>
            <a:endParaRPr/>
          </a:p>
        </p:txBody>
      </p:sp>
      <p:sp>
        <p:nvSpPr>
          <p:cNvPr id="220" name="Google Shape;220;g28dd880e180_0_2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Yuliia: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854962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3021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/>
              <a:t>Leon: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5090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0050" marR="0" lvl="0" indent="-171450" algn="l" defTabSz="914400" rtl="0" eaLnBrk="1" fontAlgn="auto" latinLnBrk="0" hangingPunct="1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lang="de-DE" b="1"/>
              <a:t>Imitation Learning (IL): </a:t>
            </a:r>
            <a:r>
              <a:rPr lang="de-DE"/>
              <a:t>besser wenn qualitativ hochwertige Demonstrationen verfügbar + Umgebung vorhersehbar + schnelle Ergebnisse benötigt</a:t>
            </a:r>
          </a:p>
          <a:p>
            <a:pPr marL="400050" marR="0" lvl="0" indent="-171450" algn="l" defTabSz="914400" rtl="0" eaLnBrk="1" fontAlgn="auto" latinLnBrk="0" hangingPunct="1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lang="de-DE" b="1"/>
              <a:t>Reinforcement Learning (RL):</a:t>
            </a:r>
            <a:r>
              <a:rPr lang="de-DE"/>
              <a:t> keine Demonstrationen vorliegen + Umgebung dynamisch und unvorhersehbar + </a:t>
            </a:r>
            <a:r>
              <a:rPr lang="en-US"/>
              <a:t>Trial-and-Error-</a:t>
            </a:r>
            <a:r>
              <a:rPr lang="en-US" err="1"/>
              <a:t>Methoden</a:t>
            </a:r>
            <a:r>
              <a:rPr lang="en-US"/>
              <a:t> </a:t>
            </a:r>
            <a:r>
              <a:rPr lang="en-US" err="1"/>
              <a:t>neue</a:t>
            </a:r>
            <a:r>
              <a:rPr lang="en-US"/>
              <a:t> </a:t>
            </a:r>
            <a:r>
              <a:rPr lang="en-US" err="1"/>
              <a:t>Strategien</a:t>
            </a:r>
            <a:r>
              <a:rPr lang="en-US"/>
              <a:t> </a:t>
            </a:r>
            <a:r>
              <a:rPr lang="en-US" err="1"/>
              <a:t>entwickeln</a:t>
            </a:r>
            <a:endParaRPr lang="en-US"/>
          </a:p>
          <a:p>
            <a:pPr marL="400050" marR="0" lvl="0" indent="-171450" algn="l" defTabSz="914400" rtl="0" eaLnBrk="1" fontAlgn="auto" latinLnBrk="0" hangingPunct="1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endParaRPr lang="en-US" sz="500"/>
          </a:p>
          <a:p>
            <a:r>
              <a:rPr lang="de-DE" sz="1600" b="1"/>
              <a:t>Stärken von Reinforcement Learning (RL):</a:t>
            </a:r>
            <a:endParaRPr lang="de-DE" sz="1600"/>
          </a:p>
          <a:p>
            <a:pPr>
              <a:buFont typeface="Arial" panose="020B0604020202020204" pitchFamily="34" charset="0"/>
              <a:buChar char="•"/>
            </a:pPr>
            <a:r>
              <a:rPr lang="de-DE" sz="1600" b="1"/>
              <a:t>Selbstständiges Lernen:</a:t>
            </a:r>
            <a:r>
              <a:rPr lang="de-DE" sz="1600"/>
              <a:t> Kein Vorwissen oder Demonstrationen erforderlich – RL lernt durch Interaktion mit der Umgebung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600" b="1"/>
              <a:t>Langfristige Optimierung:</a:t>
            </a:r>
            <a:r>
              <a:rPr lang="de-DE" sz="1600"/>
              <a:t> Fähigkeit, komplexe Aufgaben mit vielen Schritten zu lösen (langfristigen Belohnungsstrategie)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600" b="1"/>
              <a:t>Flexibilität und Anpassungsfähigkeit:</a:t>
            </a:r>
            <a:r>
              <a:rPr lang="de-DE" sz="1600"/>
              <a:t> Ideal für dynamische, unbekannte und variierende Umgebungen</a:t>
            </a:r>
          </a:p>
          <a:p>
            <a:pPr marL="228600" marR="0" lvl="0" indent="0" algn="l" defTabSz="914400" rtl="0" eaLnBrk="1" fontAlgn="auto" latinLnBrk="0" hangingPunct="1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None/>
              <a:tabLst/>
              <a:defRPr/>
            </a:pPr>
            <a:endParaRPr lang="en-US" sz="500"/>
          </a:p>
          <a:p>
            <a:pPr marL="228600" indent="0"/>
            <a:r>
              <a:rPr lang="de-DE" sz="800" b="1" noProof="0"/>
              <a:t>Randbedingungen der Aufgabe:</a:t>
            </a:r>
          </a:p>
          <a:p>
            <a:pPr marL="514350" indent="-285750">
              <a:buFont typeface="Arial,Sans-Serif"/>
              <a:buChar char="•"/>
            </a:pPr>
            <a:r>
              <a:rPr lang="de-DE" sz="800"/>
              <a:t>Keine Trainingsdaten: </a:t>
            </a:r>
            <a:r>
              <a:rPr lang="de-DE" sz="800" noProof="0"/>
              <a:t>Unabhängigkeit von Expertenwissen</a:t>
            </a:r>
          </a:p>
          <a:p>
            <a:pPr marL="514350" indent="-285750">
              <a:buFont typeface="Arial,Sans-Serif"/>
              <a:buChar char="•"/>
            </a:pPr>
            <a:r>
              <a:rPr lang="de-DE" sz="800" noProof="0"/>
              <a:t>Sequenz von Entscheidungen:  Planung vieler aufeinanderfolgender Actions, um das Ziel zu erreichen</a:t>
            </a:r>
          </a:p>
          <a:p>
            <a:pPr marL="514350" indent="-285750">
              <a:buFont typeface="Arial,Sans-Serif"/>
              <a:buChar char="•"/>
            </a:pPr>
            <a:r>
              <a:rPr lang="de-DE" sz="800" noProof="0"/>
              <a:t>Zufälliger State Space: Erkundung und Anpassung an zufällige Umgebung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85975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15782-DB8D-6C66-229A-601C6EFD2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57F39F5-F99C-E0F5-4788-B637BE162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8A1225E-257B-C280-CDE0-5C3ADA7193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0050" marR="0" lvl="0" indent="-171450" algn="l" defTabSz="914400" rtl="0" eaLnBrk="1" fontAlgn="auto" latinLnBrk="0" hangingPunct="1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lang="de-DE" b="1"/>
              <a:t>Imitation Learning (IL): </a:t>
            </a:r>
            <a:r>
              <a:rPr lang="de-DE"/>
              <a:t>besser wenn qualitativ hochwertige Demonstrationen verfügbar + Umgebung vorhersehbar + schnelle Ergebnisse benötigt</a:t>
            </a:r>
          </a:p>
          <a:p>
            <a:pPr marL="400050" marR="0" lvl="0" indent="-171450" algn="l" defTabSz="914400" rtl="0" eaLnBrk="1" fontAlgn="auto" latinLnBrk="0" hangingPunct="1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lang="de-DE" b="1"/>
              <a:t>Reinforcement Learning (RL):</a:t>
            </a:r>
            <a:r>
              <a:rPr lang="de-DE"/>
              <a:t> keine Demonstrationen vorliegen + Umgebung dynamisch und unvorhersehbar + </a:t>
            </a:r>
            <a:r>
              <a:rPr lang="en-US"/>
              <a:t>Trial-and-Error-</a:t>
            </a:r>
            <a:r>
              <a:rPr lang="en-US" err="1"/>
              <a:t>Methoden</a:t>
            </a:r>
            <a:r>
              <a:rPr lang="en-US"/>
              <a:t> </a:t>
            </a:r>
            <a:r>
              <a:rPr lang="en-US" err="1"/>
              <a:t>neue</a:t>
            </a:r>
            <a:r>
              <a:rPr lang="en-US"/>
              <a:t> </a:t>
            </a:r>
            <a:r>
              <a:rPr lang="en-US" err="1"/>
              <a:t>Strategien</a:t>
            </a:r>
            <a:r>
              <a:rPr lang="en-US"/>
              <a:t> </a:t>
            </a:r>
            <a:r>
              <a:rPr lang="en-US" err="1"/>
              <a:t>entwickeln</a:t>
            </a:r>
            <a:endParaRPr lang="en-US"/>
          </a:p>
          <a:p>
            <a:pPr marL="400050" marR="0" lvl="0" indent="-171450" algn="l" defTabSz="914400" rtl="0" eaLnBrk="1" fontAlgn="auto" latinLnBrk="0" hangingPunct="1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endParaRPr lang="en-US" sz="500"/>
          </a:p>
          <a:p>
            <a:r>
              <a:rPr lang="de-DE" sz="1600" b="1"/>
              <a:t>Stärken von Reinforcement Learning (RL):</a:t>
            </a:r>
            <a:endParaRPr lang="de-DE" sz="1600"/>
          </a:p>
          <a:p>
            <a:pPr>
              <a:buFont typeface="Arial" panose="020B0604020202020204" pitchFamily="34" charset="0"/>
              <a:buChar char="•"/>
            </a:pPr>
            <a:r>
              <a:rPr lang="de-DE" sz="1600" b="1"/>
              <a:t>Selbstständiges Lernen:</a:t>
            </a:r>
            <a:r>
              <a:rPr lang="de-DE" sz="1600"/>
              <a:t> Kein Vorwissen oder Demonstrationen erforderlich – RL lernt optimal durch Interaktion mit der Umgebung.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600" b="1"/>
              <a:t>Langfristige Optimierung:</a:t>
            </a:r>
            <a:r>
              <a:rPr lang="de-DE" sz="1600"/>
              <a:t> Fähigkeit, komplexe Aufgaben mit langfristigen Belohnungsstrategien zu lösen.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600" b="1"/>
              <a:t>Flexibilität und Anpassungsfähigkeit:</a:t>
            </a:r>
            <a:r>
              <a:rPr lang="de-DE" sz="1600"/>
              <a:t> Eignet sich für dynamische, unbekannte und variierende Umgebungen.</a:t>
            </a:r>
          </a:p>
          <a:p>
            <a:pPr marL="228600" marR="0" lvl="0" indent="0" algn="l" defTabSz="914400" rtl="0" eaLnBrk="1" fontAlgn="auto" latinLnBrk="0" hangingPunct="1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None/>
              <a:tabLst/>
              <a:defRPr/>
            </a:pPr>
            <a:endParaRPr lang="en-US" sz="50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B871D9-4946-9AFB-33FE-920CE9EEBB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8328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sz="500" b="1"/>
              <a:t>Marie:</a:t>
            </a:r>
            <a:br>
              <a:rPr lang="en-US" sz="500"/>
            </a:br>
            <a:r>
              <a:rPr lang="en-US" sz="500" err="1"/>
              <a:t>Objekte</a:t>
            </a:r>
            <a:r>
              <a:rPr lang="en-US" sz="500"/>
              <a:t> 2-4</a:t>
            </a:r>
            <a:br>
              <a:rPr lang="en-US" sz="500"/>
            </a:br>
            <a:r>
              <a:rPr lang="en-US" sz="500" err="1"/>
              <a:t>Hindernisse</a:t>
            </a:r>
            <a:r>
              <a:rPr lang="en-US" sz="500"/>
              <a:t> 3-5</a:t>
            </a:r>
          </a:p>
          <a:p>
            <a:pPr>
              <a:defRPr/>
            </a:pPr>
            <a:r>
              <a:rPr lang="en-US" sz="500"/>
              <a:t> </a:t>
            </a:r>
          </a:p>
          <a:p>
            <a:pPr>
              <a:defRPr/>
            </a:pPr>
            <a:r>
              <a:rPr lang="en-US" sz="500" err="1"/>
              <a:t>Objekte</a:t>
            </a:r>
            <a:r>
              <a:rPr lang="en-US" sz="500"/>
              <a:t> </a:t>
            </a:r>
            <a:r>
              <a:rPr lang="en-US" sz="500" err="1"/>
              <a:t>nicht</a:t>
            </a:r>
            <a:r>
              <a:rPr lang="en-US" sz="500"/>
              <a:t> </a:t>
            </a:r>
            <a:r>
              <a:rPr lang="en-US" sz="500" err="1"/>
              <a:t>grau</a:t>
            </a:r>
            <a:r>
              <a:rPr lang="en-US" sz="500"/>
              <a:t>!</a:t>
            </a:r>
          </a:p>
          <a:p>
            <a:pPr>
              <a:defRPr/>
            </a:pPr>
            <a:r>
              <a:rPr lang="en-US" sz="500" err="1"/>
              <a:t>Objekte</a:t>
            </a:r>
            <a:r>
              <a:rPr lang="en-US" sz="500"/>
              <a:t> und </a:t>
            </a:r>
            <a:r>
              <a:rPr lang="en-US" sz="500" err="1"/>
              <a:t>Hindernisse</a:t>
            </a:r>
            <a:r>
              <a:rPr lang="en-US" sz="500"/>
              <a:t> </a:t>
            </a:r>
            <a:r>
              <a:rPr lang="en-US" sz="500" err="1"/>
              <a:t>nur</a:t>
            </a:r>
            <a:r>
              <a:rPr lang="en-US" sz="500"/>
              <a:t> auf </a:t>
            </a:r>
            <a:r>
              <a:rPr lang="en-US" sz="500" err="1"/>
              <a:t>schwarzer</a:t>
            </a:r>
            <a:r>
              <a:rPr lang="en-US" sz="500"/>
              <a:t> </a:t>
            </a:r>
            <a:r>
              <a:rPr lang="en-US" sz="500" err="1"/>
              <a:t>Fläche</a:t>
            </a:r>
            <a:r>
              <a:rPr lang="en-US" sz="500"/>
              <a:t> </a:t>
            </a:r>
            <a:r>
              <a:rPr lang="en-US" sz="500" err="1"/>
              <a:t>zufällig</a:t>
            </a:r>
            <a:r>
              <a:rPr lang="en-US" sz="500"/>
              <a:t> </a:t>
            </a:r>
            <a:r>
              <a:rPr lang="en-US" sz="500" err="1"/>
              <a:t>plaziert</a:t>
            </a:r>
            <a:r>
              <a:rPr lang="en-US" sz="500"/>
              <a:t> </a:t>
            </a:r>
          </a:p>
          <a:p>
            <a:pPr>
              <a:defRPr/>
            </a:pPr>
            <a:r>
              <a:rPr lang="en-US" sz="500"/>
              <a:t>Werden </a:t>
            </a:r>
            <a:r>
              <a:rPr lang="en-US" sz="500" err="1"/>
              <a:t>nicht</a:t>
            </a:r>
            <a:r>
              <a:rPr lang="en-US" sz="500"/>
              <a:t> </a:t>
            </a:r>
            <a:r>
              <a:rPr lang="en-US" sz="500" err="1"/>
              <a:t>ineinander</a:t>
            </a:r>
            <a:r>
              <a:rPr lang="en-US" sz="500"/>
              <a:t> </a:t>
            </a:r>
            <a:r>
              <a:rPr lang="en-US" sz="500" err="1"/>
              <a:t>plaziert</a:t>
            </a:r>
            <a:r>
              <a:rPr lang="en-US" sz="500"/>
              <a:t> </a:t>
            </a:r>
          </a:p>
          <a:p>
            <a:pPr>
              <a:defRPr/>
            </a:pPr>
            <a:r>
              <a:rPr lang="en-US" sz="500"/>
              <a:t>Masse </a:t>
            </a:r>
            <a:r>
              <a:rPr lang="en-US" sz="500" err="1"/>
              <a:t>Objekte</a:t>
            </a:r>
            <a:r>
              <a:rPr lang="en-US" sz="500"/>
              <a:t> 0.5kg, Masse </a:t>
            </a:r>
            <a:r>
              <a:rPr lang="en-US" sz="500" err="1"/>
              <a:t>Hindernisse</a:t>
            </a:r>
            <a:r>
              <a:rPr lang="en-US" sz="500"/>
              <a:t> 10kg</a:t>
            </a:r>
          </a:p>
          <a:p>
            <a:pPr>
              <a:defRPr/>
            </a:pPr>
            <a:r>
              <a:rPr lang="en-US" sz="500" err="1"/>
              <a:t>Größe</a:t>
            </a:r>
            <a:r>
              <a:rPr lang="en-US" sz="500"/>
              <a:t> der </a:t>
            </a:r>
            <a:r>
              <a:rPr lang="en-US" sz="500" err="1"/>
              <a:t>Objekte</a:t>
            </a:r>
            <a:r>
              <a:rPr lang="en-US" sz="500"/>
              <a:t> so </a:t>
            </a:r>
            <a:r>
              <a:rPr lang="en-US" sz="500" err="1"/>
              <a:t>gewählt</a:t>
            </a:r>
            <a:r>
              <a:rPr lang="en-US" sz="500"/>
              <a:t>, </a:t>
            </a:r>
            <a:r>
              <a:rPr lang="en-US" sz="500" err="1"/>
              <a:t>dass</a:t>
            </a:r>
            <a:r>
              <a:rPr lang="en-US" sz="500"/>
              <a:t> </a:t>
            </a:r>
            <a:r>
              <a:rPr lang="en-US" sz="500" err="1"/>
              <a:t>nicht</a:t>
            </a:r>
            <a:r>
              <a:rPr lang="en-US" sz="500"/>
              <a:t> </a:t>
            </a:r>
            <a:r>
              <a:rPr lang="en-US" sz="500" err="1"/>
              <a:t>zu</a:t>
            </a:r>
            <a:r>
              <a:rPr lang="en-US" sz="500"/>
              <a:t> </a:t>
            </a:r>
            <a:r>
              <a:rPr lang="en-US" sz="500" err="1"/>
              <a:t>klein</a:t>
            </a:r>
            <a:r>
              <a:rPr lang="en-US" sz="500"/>
              <a:t> / </a:t>
            </a:r>
            <a:r>
              <a:rPr lang="en-US" sz="500" err="1"/>
              <a:t>groß</a:t>
            </a:r>
            <a:r>
              <a:rPr lang="en-US" sz="500"/>
              <a:t> für </a:t>
            </a:r>
            <a:r>
              <a:rPr lang="en-US" sz="500" err="1"/>
              <a:t>Greifer</a:t>
            </a:r>
          </a:p>
          <a:p>
            <a:pPr>
              <a:defRPr/>
            </a:pPr>
            <a:endParaRPr lang="en-US" sz="500"/>
          </a:p>
          <a:p>
            <a:pPr>
              <a:defRPr/>
            </a:pPr>
            <a:endParaRPr lang="en-US" sz="50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5828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sz="500" b="1"/>
              <a:t>Marie:</a:t>
            </a:r>
            <a:br>
              <a:rPr lang="en-US" sz="500" b="1"/>
            </a:br>
            <a:r>
              <a:rPr lang="en-US" sz="500" err="1"/>
              <a:t>Erklärung</a:t>
            </a:r>
            <a:r>
              <a:rPr lang="en-US" sz="500"/>
              <a:t> und </a:t>
            </a:r>
            <a:r>
              <a:rPr lang="en-US" sz="500" err="1"/>
              <a:t>Einschränkung</a:t>
            </a:r>
            <a:r>
              <a:rPr lang="en-US" sz="500"/>
              <a:t> </a:t>
            </a:r>
            <a:r>
              <a:rPr lang="en-US" sz="500" err="1"/>
              <a:t>warum</a:t>
            </a:r>
            <a:r>
              <a:rPr lang="en-US" sz="500"/>
              <a:t> </a:t>
            </a:r>
            <a:r>
              <a:rPr lang="en-US" sz="500" err="1"/>
              <a:t>wir</a:t>
            </a:r>
            <a:r>
              <a:rPr lang="en-US" sz="500"/>
              <a:t> so </a:t>
            </a:r>
            <a:r>
              <a:rPr lang="en-US" sz="500" err="1"/>
              <a:t>unser</a:t>
            </a:r>
            <a:r>
              <a:rPr lang="en-US" sz="500"/>
              <a:t> Environment </a:t>
            </a:r>
            <a:r>
              <a:rPr lang="en-US" sz="500" err="1"/>
              <a:t>aufgebaut</a:t>
            </a:r>
            <a:r>
              <a:rPr lang="en-US" sz="500"/>
              <a:t> </a:t>
            </a:r>
            <a:r>
              <a:rPr lang="en-US" sz="500" err="1"/>
              <a:t>haben</a:t>
            </a:r>
            <a:r>
              <a:rPr lang="en-US" sz="500"/>
              <a:t>: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39185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500" b="1"/>
              <a:t>Marie:</a:t>
            </a:r>
            <a:endParaRPr lang="de-DE" sz="500" b="1"/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de-DE" sz="500"/>
          </a:p>
          <a:p>
            <a:pPr>
              <a:defRPr/>
            </a:pPr>
            <a:r>
              <a:rPr lang="de-DE" sz="500"/>
              <a:t>- Nachteil: wenn sich die Umgebung ändert muss man die q-Value </a:t>
            </a:r>
            <a:r>
              <a:rPr lang="de-DE" sz="500" err="1"/>
              <a:t>jedesmal</a:t>
            </a:r>
            <a:r>
              <a:rPr lang="de-DE" sz="500"/>
              <a:t> neu berechnen</a:t>
            </a:r>
            <a:endParaRPr lang="en-US" sz="500"/>
          </a:p>
          <a:p>
            <a:pPr>
              <a:defRPr/>
            </a:pPr>
            <a:endParaRPr lang="de-DE" sz="500"/>
          </a:p>
          <a:p>
            <a:pPr marL="171450" indent="-171450">
              <a:buChar char="•"/>
              <a:defRPr/>
            </a:pPr>
            <a:r>
              <a:rPr lang="de-DE" sz="500" b="1"/>
              <a:t>Modellfrei:</a:t>
            </a:r>
            <a:r>
              <a:rPr lang="de-DE" sz="500"/>
              <a:t> Das bedeutet, dass der Agent keine vollständige Kenntnis über die Dynamik der Umgebung benötigt (z. B. Übergangswahrscheinlichkeiten oder Zustandsmodelle).</a:t>
            </a:r>
            <a:endParaRPr lang="de-DE"/>
          </a:p>
          <a:p>
            <a:pPr marL="171450" indent="-171450">
              <a:buChar char="•"/>
              <a:defRPr/>
            </a:pPr>
            <a:r>
              <a:rPr lang="de-DE" sz="500" b="1"/>
              <a:t>Einfache Implementierung: </a:t>
            </a:r>
            <a:r>
              <a:rPr lang="de-DE" sz="500"/>
              <a:t>Grundidee hinter Q-Learning, nämlich die iterative Aktualisierung des Q-Werts mittels der </a:t>
            </a:r>
            <a:r>
              <a:rPr lang="de-DE" sz="500" err="1"/>
              <a:t>Bellman</a:t>
            </a:r>
            <a:r>
              <a:rPr lang="de-DE" sz="500"/>
              <a:t>-Gleichung, macht den Algorithmus vergleichsweise einfach umsetzbar.</a:t>
            </a:r>
            <a:endParaRPr lang="de-DE"/>
          </a:p>
          <a:p>
            <a:pPr marL="171450" indent="-171450">
              <a:buChar char="•"/>
              <a:defRPr/>
            </a:pPr>
            <a:r>
              <a:rPr lang="de-DE" sz="500" b="1"/>
              <a:t>Konvergenz zur optimalen Lösung: </a:t>
            </a:r>
            <a:r>
              <a:rPr lang="de-DE" sz="500"/>
              <a:t>Unter bestimmten Bedingungen, wie einer ausreichenden Lernzeit, Exploration und einer geeigneten </a:t>
            </a:r>
            <a:r>
              <a:rPr lang="de-DE" sz="500" err="1"/>
              <a:t>Lernrate</a:t>
            </a:r>
            <a:r>
              <a:rPr lang="de-DE" sz="500"/>
              <a:t>, konvergiert Q-Learning zur optimalen Policy.</a:t>
            </a:r>
            <a:endParaRPr lang="de-DE"/>
          </a:p>
          <a:p>
            <a:pPr marL="171450" indent="-171450">
              <a:buChar char="•"/>
              <a:defRPr/>
            </a:pPr>
            <a:r>
              <a:rPr lang="de-DE" sz="500" b="1"/>
              <a:t>Interaktion mit der Umgebung:</a:t>
            </a:r>
            <a:r>
              <a:rPr lang="de-DE" sz="500"/>
              <a:t> Agent lernt durch Trial-and-Error-Methoden direkt durch das Experimentieren und Interagieren mit der Umgebung.</a:t>
            </a:r>
          </a:p>
          <a:p>
            <a:pPr marL="171450" indent="-171450">
              <a:buChar char="•"/>
              <a:defRPr/>
            </a:pPr>
            <a:r>
              <a:rPr lang="de-DE" sz="500" b="1"/>
              <a:t>Erweiterbarkeit: </a:t>
            </a:r>
            <a:r>
              <a:rPr lang="de-DE" sz="500"/>
              <a:t>Q-Learning kann leicht erweitert werden, z. B. durch Deep Q-Learning (DQN), wo neuronale Netze die Q-Werte approximieren, um auch in hochdimensionalen Zustandsräumen arbeiten zu können.</a:t>
            </a:r>
          </a:p>
          <a:p>
            <a:pPr>
              <a:defRPr/>
            </a:pPr>
            <a:endParaRPr lang="de-DE" sz="50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19481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00"/>
              <a:t>Yuliia:</a:t>
            </a:r>
          </a:p>
          <a:p>
            <a:pPr>
              <a:buFont typeface="Calibri"/>
              <a:buChar char="-"/>
            </a:pPr>
            <a:r>
              <a:rPr lang="en-US" sz="500" err="1"/>
              <a:t>Abbildung</a:t>
            </a:r>
            <a:r>
              <a:rPr lang="en-US" sz="500"/>
              <a:t> der </a:t>
            </a:r>
            <a:r>
              <a:rPr lang="en-US" sz="500" err="1"/>
              <a:t>realen</a:t>
            </a:r>
            <a:r>
              <a:rPr lang="en-US" sz="500"/>
              <a:t> Welt in </a:t>
            </a:r>
            <a:r>
              <a:rPr lang="en-US" sz="500" err="1"/>
              <a:t>Gridworld</a:t>
            </a:r>
            <a:endParaRPr lang="en-US" sz="500"/>
          </a:p>
          <a:p>
            <a:pPr>
              <a:buFont typeface="Calibri"/>
              <a:buChar char="-"/>
            </a:pPr>
            <a:r>
              <a:rPr lang="en-US" sz="500" err="1"/>
              <a:t>Jedes</a:t>
            </a:r>
            <a:r>
              <a:rPr lang="en-US" sz="500"/>
              <a:t> </a:t>
            </a:r>
            <a:r>
              <a:rPr lang="en-US" sz="500" err="1"/>
              <a:t>Hindernis</a:t>
            </a:r>
            <a:r>
              <a:rPr lang="en-US" sz="500"/>
              <a:t> </a:t>
            </a:r>
            <a:r>
              <a:rPr lang="en-US" sz="500" err="1"/>
              <a:t>wird</a:t>
            </a:r>
            <a:r>
              <a:rPr lang="en-US" sz="500"/>
              <a:t> </a:t>
            </a:r>
            <a:r>
              <a:rPr lang="en-US" sz="500" err="1"/>
              <a:t>als</a:t>
            </a:r>
            <a:r>
              <a:rPr lang="en-US" sz="500"/>
              <a:t> Viereck </a:t>
            </a:r>
            <a:r>
              <a:rPr lang="en-US" sz="500" err="1"/>
              <a:t>dargestellt</a:t>
            </a:r>
            <a:endParaRPr lang="en-US" sz="500"/>
          </a:p>
          <a:p>
            <a:pPr>
              <a:buFont typeface="Calibri"/>
              <a:buChar char="-"/>
            </a:pPr>
            <a:r>
              <a:rPr lang="en-US" sz="500" err="1"/>
              <a:t>Hinderniskoordinaten</a:t>
            </a:r>
            <a:r>
              <a:rPr lang="en-US" sz="500"/>
              <a:t> </a:t>
            </a:r>
            <a:r>
              <a:rPr lang="en-US" sz="500" err="1"/>
              <a:t>werden</a:t>
            </a:r>
            <a:r>
              <a:rPr lang="en-US" sz="500"/>
              <a:t> in </a:t>
            </a:r>
            <a:r>
              <a:rPr lang="en-US" sz="500" err="1"/>
              <a:t>Grisdworld-Koordinaten</a:t>
            </a:r>
            <a:r>
              <a:rPr lang="en-US" sz="500"/>
              <a:t> </a:t>
            </a:r>
            <a:r>
              <a:rPr lang="en-US" sz="500" err="1"/>
              <a:t>umgewandelt</a:t>
            </a:r>
          </a:p>
          <a:p>
            <a:pPr>
              <a:buFont typeface="Calibri"/>
              <a:buChar char="-"/>
            </a:pPr>
            <a:r>
              <a:rPr lang="en-US" sz="500" err="1"/>
              <a:t>Gridworld</a:t>
            </a:r>
            <a:r>
              <a:rPr lang="en-US" sz="500"/>
              <a:t> </a:t>
            </a:r>
            <a:r>
              <a:rPr lang="en-US" sz="500" err="1"/>
              <a:t>Große</a:t>
            </a:r>
            <a:r>
              <a:rPr lang="en-US" sz="500"/>
              <a:t>: 62x50</a:t>
            </a:r>
          </a:p>
          <a:p>
            <a:pPr>
              <a:buFont typeface="Calibri"/>
              <a:buChar char="-"/>
            </a:pPr>
            <a:r>
              <a:rPr lang="en-US" sz="500"/>
              <a:t> 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6547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500"/>
              <a:t>Yuliia:</a:t>
            </a:r>
          </a:p>
          <a:p>
            <a:endParaRPr lang="en-US" sz="50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de-D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2500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KA_Präsentation // Cover_V3">
  <p:cSld name="HKA_Präsentation // Cover_V3">
    <p:bg>
      <p:bgPr>
        <a:solidFill>
          <a:srgbClr val="D72305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7"/>
          <p:cNvSpPr txBox="1"/>
          <p:nvPr/>
        </p:nvSpPr>
        <p:spPr>
          <a:xfrm>
            <a:off x="13298216" y="3780960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4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7"/>
          <p:cNvSpPr txBox="1">
            <a:spLocks noGrp="1"/>
          </p:cNvSpPr>
          <p:nvPr>
            <p:ph type="body" idx="1"/>
          </p:nvPr>
        </p:nvSpPr>
        <p:spPr>
          <a:xfrm>
            <a:off x="334963" y="1881001"/>
            <a:ext cx="9601200" cy="1488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545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7"/>
          <p:cNvSpPr txBox="1"/>
          <p:nvPr/>
        </p:nvSpPr>
        <p:spPr>
          <a:xfrm>
            <a:off x="1063468" y="6629836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16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63200" y="302400"/>
            <a:ext cx="135636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7"/>
          <p:cNvSpPr txBox="1">
            <a:spLocks noGrp="1"/>
          </p:cNvSpPr>
          <p:nvPr>
            <p:ph type="body" idx="2"/>
          </p:nvPr>
        </p:nvSpPr>
        <p:spPr>
          <a:xfrm>
            <a:off x="334800" y="6560424"/>
            <a:ext cx="4843951" cy="14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07"/>
              <a:buFont typeface="Arial"/>
              <a:buNone/>
              <a:defRPr sz="907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7"/>
          <p:cNvSpPr txBox="1"/>
          <p:nvPr/>
        </p:nvSpPr>
        <p:spPr>
          <a:xfrm>
            <a:off x="-2382169" y="1828971"/>
            <a:ext cx="1650503" cy="14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Headline</a:t>
            </a:r>
            <a:endParaRPr/>
          </a:p>
        </p:txBody>
      </p:sp>
      <p:pic>
        <p:nvPicPr>
          <p:cNvPr id="19" name="Google Shape;1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4963" y="296863"/>
            <a:ext cx="1737360" cy="96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7" descr="Ein Bild, das Text enthält.&#10;&#10;Automatisch generierte Beschreibung"/>
          <p:cNvPicPr preferRelativeResize="0"/>
          <p:nvPr/>
        </p:nvPicPr>
        <p:blipFill rotWithShape="1">
          <a:blip r:embed="rId4">
            <a:alphaModFix amt="50000"/>
          </a:blip>
          <a:srcRect/>
          <a:stretch/>
        </p:blipFill>
        <p:spPr>
          <a:xfrm>
            <a:off x="12557760" y="7129"/>
            <a:ext cx="12192000" cy="6843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63201" y="1360122"/>
            <a:ext cx="1356349" cy="2222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8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KA_Präsentation // Cover_V1">
  <p:cSld name="HKA_Präsentation // Cover_V1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8"/>
          <p:cNvSpPr>
            <a:spLocks noGrp="1"/>
          </p:cNvSpPr>
          <p:nvPr>
            <p:ph type="pic" idx="2"/>
          </p:nvPr>
        </p:nvSpPr>
        <p:spPr>
          <a:xfrm>
            <a:off x="0" y="2744789"/>
            <a:ext cx="12192000" cy="367252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4" name="Google Shape;24;p8"/>
          <p:cNvSpPr txBox="1"/>
          <p:nvPr/>
        </p:nvSpPr>
        <p:spPr>
          <a:xfrm>
            <a:off x="13298216" y="3780960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4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8"/>
          <p:cNvSpPr txBox="1"/>
          <p:nvPr/>
        </p:nvSpPr>
        <p:spPr>
          <a:xfrm>
            <a:off x="543403" y="4065509"/>
            <a:ext cx="8023301" cy="1950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97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717" b="0" i="0" u="none" strike="noStrike" cap="none">
              <a:solidFill>
                <a:srgbClr val="E6321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8"/>
          <p:cNvSpPr txBox="1">
            <a:spLocks noGrp="1"/>
          </p:cNvSpPr>
          <p:nvPr>
            <p:ph type="body" idx="1"/>
          </p:nvPr>
        </p:nvSpPr>
        <p:spPr>
          <a:xfrm>
            <a:off x="333044" y="1548000"/>
            <a:ext cx="9601200" cy="10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marR="0" lvl="0" indent="-228600" algn="l" rtl="0">
              <a:lnSpc>
                <a:spcPct val="95454"/>
              </a:lnSpc>
              <a:spcBef>
                <a:spcPts val="0"/>
              </a:spcBef>
              <a:spcAft>
                <a:spcPts val="0"/>
              </a:spcAft>
              <a:buClr>
                <a:srgbClr val="D72305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D7230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8"/>
          <p:cNvSpPr txBox="1">
            <a:spLocks noGrp="1"/>
          </p:cNvSpPr>
          <p:nvPr>
            <p:ph type="body" idx="3"/>
          </p:nvPr>
        </p:nvSpPr>
        <p:spPr>
          <a:xfrm>
            <a:off x="334800" y="6560424"/>
            <a:ext cx="3835548" cy="14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72305"/>
              </a:buClr>
              <a:buSzPts val="907"/>
              <a:buFont typeface="Arial"/>
              <a:buNone/>
              <a:defRPr sz="907" b="0" i="0" u="none" strike="noStrike" cap="none">
                <a:solidFill>
                  <a:srgbClr val="D7230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8"/>
          <p:cNvSpPr txBox="1"/>
          <p:nvPr/>
        </p:nvSpPr>
        <p:spPr>
          <a:xfrm>
            <a:off x="-2356645" y="2343995"/>
            <a:ext cx="1650503" cy="14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Grundlinie Headline</a:t>
            </a:r>
            <a:endParaRPr/>
          </a:p>
        </p:txBody>
      </p:sp>
      <p:sp>
        <p:nvSpPr>
          <p:cNvPr id="29" name="Google Shape;29;p8"/>
          <p:cNvSpPr txBox="1"/>
          <p:nvPr/>
        </p:nvSpPr>
        <p:spPr>
          <a:xfrm>
            <a:off x="-2382169" y="2726620"/>
            <a:ext cx="1650503" cy="14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Bild, K</a:t>
            </a:r>
            <a:endParaRPr/>
          </a:p>
        </p:txBody>
      </p:sp>
      <p:sp>
        <p:nvSpPr>
          <p:cNvPr id="30" name="Google Shape;30;p8"/>
          <p:cNvSpPr txBox="1"/>
          <p:nvPr/>
        </p:nvSpPr>
        <p:spPr>
          <a:xfrm>
            <a:off x="-2382169" y="6296141"/>
            <a:ext cx="1650503" cy="14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Unterkante Bild</a:t>
            </a:r>
            <a:endParaRPr/>
          </a:p>
        </p:txBody>
      </p:sp>
      <p:pic>
        <p:nvPicPr>
          <p:cNvPr id="31" name="Google Shape;31;p8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2521184" y="7129"/>
            <a:ext cx="12191999" cy="6843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3195" y="2149020"/>
            <a:ext cx="1355150" cy="214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2" orient="horz" pos="157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KA_Präsentation // Cover_V2">
  <p:cSld name="HKA_Präsentation // Cover_V2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>
            <a:spLocks noGrp="1"/>
          </p:cNvSpPr>
          <p:nvPr>
            <p:ph type="pic" idx="2"/>
          </p:nvPr>
        </p:nvSpPr>
        <p:spPr>
          <a:xfrm>
            <a:off x="0" y="2744789"/>
            <a:ext cx="12192000" cy="411321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35" name="Google Shape;35;p11"/>
          <p:cNvSpPr txBox="1"/>
          <p:nvPr/>
        </p:nvSpPr>
        <p:spPr>
          <a:xfrm>
            <a:off x="13298216" y="3780960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4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1"/>
          <p:cNvSpPr txBox="1"/>
          <p:nvPr/>
        </p:nvSpPr>
        <p:spPr>
          <a:xfrm>
            <a:off x="543403" y="4065509"/>
            <a:ext cx="8023301" cy="1950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97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717" b="0" i="0" u="none" strike="noStrike" cap="none">
              <a:solidFill>
                <a:srgbClr val="E6321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1"/>
          <p:cNvSpPr txBox="1">
            <a:spLocks noGrp="1"/>
          </p:cNvSpPr>
          <p:nvPr>
            <p:ph type="body" idx="1"/>
          </p:nvPr>
        </p:nvSpPr>
        <p:spPr>
          <a:xfrm>
            <a:off x="333044" y="1548000"/>
            <a:ext cx="9601200" cy="10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marR="0" lvl="0" indent="-228600" algn="l" rtl="0">
              <a:lnSpc>
                <a:spcPct val="95454"/>
              </a:lnSpc>
              <a:spcBef>
                <a:spcPts val="0"/>
              </a:spcBef>
              <a:spcAft>
                <a:spcPts val="0"/>
              </a:spcAft>
              <a:buClr>
                <a:srgbClr val="D72305"/>
              </a:buClr>
              <a:buSzPts val="4400"/>
              <a:buFont typeface="Arial"/>
              <a:buNone/>
              <a:defRPr sz="4400" b="0" i="0" u="none" strike="noStrike" cap="none">
                <a:solidFill>
                  <a:srgbClr val="D7230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11"/>
          <p:cNvSpPr txBox="1"/>
          <p:nvPr/>
        </p:nvSpPr>
        <p:spPr>
          <a:xfrm>
            <a:off x="-2356645" y="2343995"/>
            <a:ext cx="1650503" cy="14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Grundlinie Headline</a:t>
            </a:r>
            <a:endParaRPr/>
          </a:p>
        </p:txBody>
      </p:sp>
      <p:sp>
        <p:nvSpPr>
          <p:cNvPr id="39" name="Google Shape;39;p11"/>
          <p:cNvSpPr txBox="1"/>
          <p:nvPr/>
        </p:nvSpPr>
        <p:spPr>
          <a:xfrm>
            <a:off x="-2382169" y="2726620"/>
            <a:ext cx="1650503" cy="14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Bild, K</a:t>
            </a:r>
            <a:endParaRPr/>
          </a:p>
        </p:txBody>
      </p:sp>
      <p:sp>
        <p:nvSpPr>
          <p:cNvPr id="40" name="Google Shape;40;p11"/>
          <p:cNvSpPr txBox="1"/>
          <p:nvPr/>
        </p:nvSpPr>
        <p:spPr>
          <a:xfrm>
            <a:off x="-2382169" y="6296141"/>
            <a:ext cx="1650503" cy="148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Unterkante Bild</a:t>
            </a:r>
            <a:endParaRPr/>
          </a:p>
        </p:txBody>
      </p:sp>
      <p:pic>
        <p:nvPicPr>
          <p:cNvPr id="41" name="Google Shape;41;p11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2521185" y="7129"/>
            <a:ext cx="12191997" cy="6843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3195" y="2149020"/>
            <a:ext cx="1355150" cy="214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2" orient="horz" pos="157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HKA_Präsentation // Headline + FT / 2 Spalten als sep. Textkasten">
  <p:cSld name="1_HKA_Präsentation // Headline + FT / 2 Spalten als sep. Textkaste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/>
        </p:nvSpPr>
        <p:spPr>
          <a:xfrm>
            <a:off x="13298216" y="3780960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4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334961" y="1206000"/>
            <a:ext cx="5292600" cy="45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None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1581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Char char="-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24137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2"/>
          <p:cNvSpPr txBox="1"/>
          <p:nvPr/>
        </p:nvSpPr>
        <p:spPr>
          <a:xfrm>
            <a:off x="1226976" y="972102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2"/>
          <p:cNvSpPr txBox="1"/>
          <p:nvPr/>
        </p:nvSpPr>
        <p:spPr>
          <a:xfrm>
            <a:off x="-2356645" y="264266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Headline</a:t>
            </a:r>
            <a:endParaRPr/>
          </a:p>
        </p:txBody>
      </p:sp>
      <p:sp>
        <p:nvSpPr>
          <p:cNvPr id="67" name="Google Shape;67;p12"/>
          <p:cNvSpPr txBox="1"/>
          <p:nvPr/>
        </p:nvSpPr>
        <p:spPr>
          <a:xfrm>
            <a:off x="-2356645" y="1149958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Inhalt</a:t>
            </a:r>
            <a:endParaRPr/>
          </a:p>
        </p:txBody>
      </p:sp>
      <p:sp>
        <p:nvSpPr>
          <p:cNvPr id="68" name="Google Shape;68;p12"/>
          <p:cNvSpPr txBox="1"/>
          <p:nvPr/>
        </p:nvSpPr>
        <p:spPr>
          <a:xfrm>
            <a:off x="5916613" y="-285042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Linke Kante 2-spaltiger Text</a:t>
            </a:r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body" idx="2"/>
          </p:nvPr>
        </p:nvSpPr>
        <p:spPr>
          <a:xfrm>
            <a:off x="334962" y="306002"/>
            <a:ext cx="109092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3750"/>
              </a:lnSpc>
              <a:spcBef>
                <a:spcPts val="1000"/>
              </a:spcBef>
              <a:spcAft>
                <a:spcPts val="0"/>
              </a:spcAft>
              <a:buClr>
                <a:srgbClr val="D72305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D7230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88888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655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70" name="Google Shape;70;p12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2521184" y="7129"/>
            <a:ext cx="12192001" cy="6843742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334963" y="6431336"/>
            <a:ext cx="2742900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body" idx="3"/>
          </p:nvPr>
        </p:nvSpPr>
        <p:spPr>
          <a:xfrm>
            <a:off x="5939763" y="1206000"/>
            <a:ext cx="5292600" cy="45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None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1581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Char char="-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24137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73" name="Google Shape;73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7038" y="296948"/>
            <a:ext cx="663737" cy="4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32785" y="5470341"/>
            <a:ext cx="689981" cy="10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2"/>
          <p:cNvSpPr txBox="1">
            <a:spLocks noGrp="1"/>
          </p:cNvSpPr>
          <p:nvPr>
            <p:ph type="body" idx="4" hasCustomPrompt="1"/>
          </p:nvPr>
        </p:nvSpPr>
        <p:spPr>
          <a:xfrm>
            <a:off x="334963" y="620113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r>
              <a:rPr lang="de-DE" err="1"/>
              <a:t>Robogistics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5" hasCustomPrompt="1"/>
          </p:nvPr>
        </p:nvSpPr>
        <p:spPr>
          <a:xfrm>
            <a:off x="334963" y="632498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r>
              <a:rPr lang="de-DE"/>
              <a:t>Projektbesprechung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727">
          <p15:clr>
            <a:srgbClr val="FBAE40"/>
          </p15:clr>
        </p15:guide>
        <p15:guide id="2" pos="3545">
          <p15:clr>
            <a:srgbClr val="FBAE40"/>
          </p15:clr>
        </p15:guide>
        <p15:guide id="3" orient="horz" pos="754">
          <p15:clr>
            <a:srgbClr val="FBAE40"/>
          </p15:clr>
        </p15:guide>
        <p15:guide id="4" orient="horz" pos="18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KA_Präsentation // Organigramm 5 spaltig">
  <p:cSld name="HKA_Präsentation // Organigramm 5 spaltig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/>
        </p:nvSpPr>
        <p:spPr>
          <a:xfrm>
            <a:off x="13298216" y="3780960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4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-2356645" y="264266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Headline</a:t>
            </a:r>
            <a:endParaRPr/>
          </a:p>
        </p:txBody>
      </p:sp>
      <p:sp>
        <p:nvSpPr>
          <p:cNvPr id="121" name="Google Shape;121;p16"/>
          <p:cNvSpPr txBox="1"/>
          <p:nvPr/>
        </p:nvSpPr>
        <p:spPr>
          <a:xfrm>
            <a:off x="-2356645" y="1149958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Inhalt</a:t>
            </a:r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sldNum" idx="12"/>
          </p:nvPr>
        </p:nvSpPr>
        <p:spPr>
          <a:xfrm>
            <a:off x="334962" y="6429600"/>
            <a:ext cx="2742900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334962" y="306002"/>
            <a:ext cx="109092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3750"/>
              </a:lnSpc>
              <a:spcBef>
                <a:spcPts val="1000"/>
              </a:spcBef>
              <a:spcAft>
                <a:spcPts val="0"/>
              </a:spcAft>
              <a:buClr>
                <a:srgbClr val="D72305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D7230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88888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655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334960" y="-744620"/>
            <a:ext cx="1980000" cy="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16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2566988" y="-749506"/>
            <a:ext cx="1980000" cy="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16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6"/>
          <p:cNvSpPr/>
          <p:nvPr/>
        </p:nvSpPr>
        <p:spPr>
          <a:xfrm>
            <a:off x="4806421" y="-751469"/>
            <a:ext cx="1980000" cy="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16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6"/>
          <p:cNvSpPr/>
          <p:nvPr/>
        </p:nvSpPr>
        <p:spPr>
          <a:xfrm>
            <a:off x="7037387" y="-751469"/>
            <a:ext cx="1980000" cy="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16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6"/>
          <p:cNvSpPr/>
          <p:nvPr/>
        </p:nvSpPr>
        <p:spPr>
          <a:xfrm>
            <a:off x="9264120" y="-744619"/>
            <a:ext cx="1980000" cy="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16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Google Shape;129;p16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2521184" y="7129"/>
            <a:ext cx="12192001" cy="6843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7038" y="296948"/>
            <a:ext cx="663737" cy="4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32785" y="5470341"/>
            <a:ext cx="689981" cy="10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6"/>
          <p:cNvSpPr txBox="1">
            <a:spLocks noGrp="1"/>
          </p:cNvSpPr>
          <p:nvPr>
            <p:ph type="body" idx="2"/>
          </p:nvPr>
        </p:nvSpPr>
        <p:spPr>
          <a:xfrm>
            <a:off x="334963" y="620113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body" idx="3"/>
          </p:nvPr>
        </p:nvSpPr>
        <p:spPr>
          <a:xfrm>
            <a:off x="334963" y="632498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865">
          <p15:clr>
            <a:srgbClr val="FBAE40"/>
          </p15:clr>
        </p15:guide>
        <p15:guide id="4" pos="1617">
          <p15:clr>
            <a:srgbClr val="FBAE40"/>
          </p15:clr>
        </p15:guide>
        <p15:guide id="5" pos="4271">
          <p15:clr>
            <a:srgbClr val="FBAE40"/>
          </p15:clr>
        </p15:guide>
        <p15:guide id="6" pos="1459">
          <p15:clr>
            <a:srgbClr val="FBAE40"/>
          </p15:clr>
        </p15:guide>
        <p15:guide id="7" pos="5677">
          <p15:clr>
            <a:srgbClr val="FBAE40"/>
          </p15:clr>
        </p15:guide>
        <p15:guide id="8" pos="5836">
          <p15:clr>
            <a:srgbClr val="FBAE40"/>
          </p15:clr>
        </p15:guide>
        <p15:guide id="9" pos="3024">
          <p15:clr>
            <a:srgbClr val="FBAE40"/>
          </p15:clr>
        </p15:guide>
        <p15:guide id="10" pos="4430">
          <p15:clr>
            <a:srgbClr val="FBAE40"/>
          </p15:clr>
        </p15:guide>
        <p15:guide id="11" orient="horz" pos="377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KA_Präsentation // Headline + Diagramm">
  <p:cSld name="HKA_Präsentation // Headline + Diagramm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/>
        </p:nvSpPr>
        <p:spPr>
          <a:xfrm>
            <a:off x="13298216" y="3780960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4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7"/>
          <p:cNvSpPr txBox="1"/>
          <p:nvPr/>
        </p:nvSpPr>
        <p:spPr>
          <a:xfrm>
            <a:off x="-2356645" y="264266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Headline</a:t>
            </a:r>
            <a:endParaRPr/>
          </a:p>
        </p:txBody>
      </p:sp>
      <p:sp>
        <p:nvSpPr>
          <p:cNvPr id="137" name="Google Shape;137;p17"/>
          <p:cNvSpPr txBox="1"/>
          <p:nvPr/>
        </p:nvSpPr>
        <p:spPr>
          <a:xfrm>
            <a:off x="-2356645" y="1149958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Inhalt</a:t>
            </a:r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sldNum" idx="12"/>
          </p:nvPr>
        </p:nvSpPr>
        <p:spPr>
          <a:xfrm>
            <a:off x="334962" y="6429600"/>
            <a:ext cx="2742900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body" idx="1"/>
          </p:nvPr>
        </p:nvSpPr>
        <p:spPr>
          <a:xfrm>
            <a:off x="334962" y="306002"/>
            <a:ext cx="109092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3750"/>
              </a:lnSpc>
              <a:spcBef>
                <a:spcPts val="1000"/>
              </a:spcBef>
              <a:spcAft>
                <a:spcPts val="0"/>
              </a:spcAft>
              <a:buClr>
                <a:srgbClr val="D72305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D7230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88888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655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40" name="Google Shape;140;p1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2521184" y="7129"/>
            <a:ext cx="12192001" cy="6843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7038" y="296948"/>
            <a:ext cx="663737" cy="4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32785" y="5470341"/>
            <a:ext cx="689981" cy="10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7"/>
          <p:cNvSpPr txBox="1">
            <a:spLocks noGrp="1"/>
          </p:cNvSpPr>
          <p:nvPr>
            <p:ph type="body" idx="2"/>
          </p:nvPr>
        </p:nvSpPr>
        <p:spPr>
          <a:xfrm>
            <a:off x="334963" y="620113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body" idx="3"/>
          </p:nvPr>
        </p:nvSpPr>
        <p:spPr>
          <a:xfrm>
            <a:off x="334963" y="632498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body" idx="4"/>
          </p:nvPr>
        </p:nvSpPr>
        <p:spPr>
          <a:xfrm>
            <a:off x="297425" y="1359550"/>
            <a:ext cx="11096700" cy="459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orient="horz" pos="377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KA_Präsentation // 1 Bild">
  <p:cSld name="HKA_Präsentation // 1 Bild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 txBox="1"/>
          <p:nvPr/>
        </p:nvSpPr>
        <p:spPr>
          <a:xfrm>
            <a:off x="13298216" y="3780960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4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8"/>
          <p:cNvSpPr>
            <a:spLocks noGrp="1"/>
          </p:cNvSpPr>
          <p:nvPr>
            <p:ph type="pic" idx="2"/>
          </p:nvPr>
        </p:nvSpPr>
        <p:spPr>
          <a:xfrm>
            <a:off x="334800" y="1206001"/>
            <a:ext cx="11520000" cy="45996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49" name="Google Shape;149;p18"/>
          <p:cNvSpPr txBox="1"/>
          <p:nvPr/>
        </p:nvSpPr>
        <p:spPr>
          <a:xfrm>
            <a:off x="-2356645" y="264266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Headline</a:t>
            </a:r>
            <a:endParaRPr/>
          </a:p>
        </p:txBody>
      </p:sp>
      <p:sp>
        <p:nvSpPr>
          <p:cNvPr id="150" name="Google Shape;150;p18"/>
          <p:cNvSpPr txBox="1"/>
          <p:nvPr/>
        </p:nvSpPr>
        <p:spPr>
          <a:xfrm>
            <a:off x="-2356645" y="1149958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Inhalt</a:t>
            </a:r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334962" y="306002"/>
            <a:ext cx="109092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3750"/>
              </a:lnSpc>
              <a:spcBef>
                <a:spcPts val="1000"/>
              </a:spcBef>
              <a:spcAft>
                <a:spcPts val="0"/>
              </a:spcAft>
              <a:buClr>
                <a:srgbClr val="D72305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D7230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88888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655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52" name="Google Shape;152;p18"/>
          <p:cNvPicPr preferRelativeResize="0"/>
          <p:nvPr/>
        </p:nvPicPr>
        <p:blipFill rotWithShape="1">
          <a:blip r:embed="rId2">
            <a:alphaModFix amt="49000"/>
          </a:blip>
          <a:srcRect/>
          <a:stretch/>
        </p:blipFill>
        <p:spPr>
          <a:xfrm>
            <a:off x="12521184" y="7129"/>
            <a:ext cx="12192001" cy="684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8"/>
          <p:cNvSpPr txBox="1">
            <a:spLocks noGrp="1"/>
          </p:cNvSpPr>
          <p:nvPr>
            <p:ph type="sldNum" idx="12"/>
          </p:nvPr>
        </p:nvSpPr>
        <p:spPr>
          <a:xfrm>
            <a:off x="334963" y="6431336"/>
            <a:ext cx="2742900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154" name="Google Shape;15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7038" y="296948"/>
            <a:ext cx="663737" cy="4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32785" y="5470341"/>
            <a:ext cx="689981" cy="10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8"/>
          <p:cNvSpPr txBox="1">
            <a:spLocks noGrp="1"/>
          </p:cNvSpPr>
          <p:nvPr>
            <p:ph type="body" idx="3"/>
          </p:nvPr>
        </p:nvSpPr>
        <p:spPr>
          <a:xfrm>
            <a:off x="334963" y="620113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body" idx="4"/>
          </p:nvPr>
        </p:nvSpPr>
        <p:spPr>
          <a:xfrm>
            <a:off x="334963" y="632498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orient="horz" pos="377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KA_Präsentation // Text + Bild">
  <p:cSld name="HKA_Präsentation // Text + Bild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/>
        </p:nvSpPr>
        <p:spPr>
          <a:xfrm>
            <a:off x="13298216" y="3780960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4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0"/>
          <p:cNvSpPr>
            <a:spLocks noGrp="1"/>
          </p:cNvSpPr>
          <p:nvPr>
            <p:ph type="pic" idx="2"/>
          </p:nvPr>
        </p:nvSpPr>
        <p:spPr>
          <a:xfrm>
            <a:off x="6239934" y="1205999"/>
            <a:ext cx="5617200" cy="46008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77" name="Google Shape;177;p20"/>
          <p:cNvSpPr txBox="1">
            <a:spLocks noGrp="1"/>
          </p:cNvSpPr>
          <p:nvPr>
            <p:ph type="sldNum" idx="12"/>
          </p:nvPr>
        </p:nvSpPr>
        <p:spPr>
          <a:xfrm>
            <a:off x="334962" y="6429600"/>
            <a:ext cx="2742900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78" name="Google Shape;178;p20"/>
          <p:cNvSpPr txBox="1"/>
          <p:nvPr/>
        </p:nvSpPr>
        <p:spPr>
          <a:xfrm>
            <a:off x="-2356645" y="264266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Headline</a:t>
            </a:r>
            <a:endParaRPr/>
          </a:p>
        </p:txBody>
      </p:sp>
      <p:sp>
        <p:nvSpPr>
          <p:cNvPr id="179" name="Google Shape;179;p20"/>
          <p:cNvSpPr txBox="1"/>
          <p:nvPr/>
        </p:nvSpPr>
        <p:spPr>
          <a:xfrm>
            <a:off x="-2356645" y="1149958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Inhalt</a:t>
            </a:r>
            <a:endParaRPr/>
          </a:p>
        </p:txBody>
      </p:sp>
      <p:sp>
        <p:nvSpPr>
          <p:cNvPr id="180" name="Google Shape;180;p20"/>
          <p:cNvSpPr txBox="1"/>
          <p:nvPr/>
        </p:nvSpPr>
        <p:spPr>
          <a:xfrm>
            <a:off x="6227051" y="-263968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Linker Bildrand</a:t>
            </a:r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6239934" y="5886000"/>
            <a:ext cx="4796700" cy="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770"/>
              <a:buFont typeface="Arial"/>
              <a:buNone/>
              <a:defRPr sz="77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body" idx="3"/>
          </p:nvPr>
        </p:nvSpPr>
        <p:spPr>
          <a:xfrm>
            <a:off x="334963" y="1206000"/>
            <a:ext cx="5617200" cy="4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62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25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25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1469" algn="l" rtl="0">
              <a:lnSpc>
                <a:spcPct val="125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620"/>
              <a:buFont typeface="Arial"/>
              <a:buChar char="-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None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4"/>
          </p:nvPr>
        </p:nvSpPr>
        <p:spPr>
          <a:xfrm>
            <a:off x="334962" y="306002"/>
            <a:ext cx="109092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3750"/>
              </a:lnSpc>
              <a:spcBef>
                <a:spcPts val="1000"/>
              </a:spcBef>
              <a:spcAft>
                <a:spcPts val="0"/>
              </a:spcAft>
              <a:buClr>
                <a:srgbClr val="D72305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D7230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88888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6551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84" name="Google Shape;184;p20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2521184" y="7129"/>
            <a:ext cx="12192001" cy="6843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7038" y="296948"/>
            <a:ext cx="663737" cy="4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32785" y="5470341"/>
            <a:ext cx="689981" cy="10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>
            <a:spLocks noGrp="1"/>
          </p:cNvSpPr>
          <p:nvPr>
            <p:ph type="body" idx="5"/>
          </p:nvPr>
        </p:nvSpPr>
        <p:spPr>
          <a:xfrm>
            <a:off x="334963" y="620113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body" idx="6"/>
          </p:nvPr>
        </p:nvSpPr>
        <p:spPr>
          <a:xfrm>
            <a:off x="334963" y="632498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31">
          <p15:clr>
            <a:srgbClr val="FBAE40"/>
          </p15:clr>
        </p15:guide>
        <p15:guide id="2" pos="3749">
          <p15:clr>
            <a:srgbClr val="FBAE40"/>
          </p15:clr>
        </p15:guide>
        <p15:guide id="3" orient="horz" pos="754">
          <p15:clr>
            <a:srgbClr val="FBAE40"/>
          </p15:clr>
        </p15:guide>
        <p15:guide id="4" orient="horz" pos="187">
          <p15:clr>
            <a:srgbClr val="FBAE40"/>
          </p15:clr>
        </p15:guide>
        <p15:guide id="5" orient="horz" pos="377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KA_Präsentation // 1 Bild Vollformat">
  <p:cSld name="HKA_Präsentation // 1 Bild Vollforma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/>
        </p:nvSpPr>
        <p:spPr>
          <a:xfrm>
            <a:off x="13298216" y="3780960"/>
            <a:ext cx="0" cy="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4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1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58056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pic>
        <p:nvPicPr>
          <p:cNvPr id="192" name="Google Shape;192;p21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2533858" y="7129"/>
            <a:ext cx="12166652" cy="6843742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1"/>
          <p:cNvSpPr txBox="1">
            <a:spLocks noGrp="1"/>
          </p:cNvSpPr>
          <p:nvPr>
            <p:ph type="sldNum" idx="12"/>
          </p:nvPr>
        </p:nvSpPr>
        <p:spPr>
          <a:xfrm>
            <a:off x="334963" y="6431336"/>
            <a:ext cx="2742900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194" name="Google Shape;1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7038" y="296948"/>
            <a:ext cx="663737" cy="4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32785" y="5470341"/>
            <a:ext cx="689981" cy="10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1"/>
          <p:cNvSpPr txBox="1">
            <a:spLocks noGrp="1"/>
          </p:cNvSpPr>
          <p:nvPr>
            <p:ph type="body" idx="1"/>
          </p:nvPr>
        </p:nvSpPr>
        <p:spPr>
          <a:xfrm>
            <a:off x="334963" y="620113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body" idx="3"/>
          </p:nvPr>
        </p:nvSpPr>
        <p:spPr>
          <a:xfrm>
            <a:off x="334963" y="6324980"/>
            <a:ext cx="2742900" cy="9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7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4963" y="296864"/>
            <a:ext cx="1737360" cy="96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663200" y="295200"/>
            <a:ext cx="1356360" cy="9144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F26B43"/>
          </p15:clr>
        </p15:guide>
        <p15:guide id="2" pos="211">
          <p15:clr>
            <a:srgbClr val="F26B43"/>
          </p15:clr>
        </p15:guide>
        <p15:guide id="3" pos="7469">
          <p15:clr>
            <a:srgbClr val="F26B43"/>
          </p15:clr>
        </p15:guide>
        <p15:guide id="4" pos="6289">
          <p15:clr>
            <a:srgbClr val="F26B43"/>
          </p15:clr>
        </p15:guide>
        <p15:guide id="5" pos="6440">
          <p15:clr>
            <a:srgbClr val="F26B43"/>
          </p15:clr>
        </p15:guide>
        <p15:guide id="6" orient="horz" pos="4042">
          <p15:clr>
            <a:srgbClr val="F26B43"/>
          </p15:clr>
        </p15:guide>
        <p15:guide id="7" orient="horz" pos="4197">
          <p15:clr>
            <a:srgbClr val="F26B43"/>
          </p15:clr>
        </p15:guide>
        <p15:guide id="8" orient="horz" pos="43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/>
        </p:nvSpPr>
        <p:spPr>
          <a:xfrm>
            <a:off x="-2356645" y="6194089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Oberkante Navigation</a:t>
            </a:r>
            <a:endParaRPr/>
          </a:p>
        </p:txBody>
      </p:sp>
      <p:sp>
        <p:nvSpPr>
          <p:cNvPr id="45" name="Google Shape;45;p9"/>
          <p:cNvSpPr txBox="1"/>
          <p:nvPr/>
        </p:nvSpPr>
        <p:spPr>
          <a:xfrm>
            <a:off x="-2356645" y="5657108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Unterkante Inhalt</a:t>
            </a:r>
            <a:endParaRPr/>
          </a:p>
        </p:txBody>
      </p:sp>
      <p:sp>
        <p:nvSpPr>
          <p:cNvPr id="46" name="Google Shape;46;p9"/>
          <p:cNvSpPr txBox="1"/>
          <p:nvPr/>
        </p:nvSpPr>
        <p:spPr>
          <a:xfrm>
            <a:off x="383118" y="6996029"/>
            <a:ext cx="1650600" cy="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26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Linke Kante Navigation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334963" y="6431336"/>
            <a:ext cx="2742900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1"/>
          </p:nvPr>
        </p:nvSpPr>
        <p:spPr>
          <a:xfrm>
            <a:off x="334963" y="6209878"/>
            <a:ext cx="2742900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2"/>
          </p:nvPr>
        </p:nvSpPr>
        <p:spPr>
          <a:xfrm>
            <a:off x="334963" y="6333728"/>
            <a:ext cx="2742900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8" r:id="rId2"/>
    <p:sldLayoutId id="2147483659" r:id="rId3"/>
    <p:sldLayoutId id="2147483660" r:id="rId4"/>
    <p:sldLayoutId id="2147483662" r:id="rId5"/>
    <p:sldLayoutId id="214748366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61">
          <p15:clr>
            <a:srgbClr val="F26B43"/>
          </p15:clr>
        </p15:guide>
        <p15:guide id="2" pos="211">
          <p15:clr>
            <a:srgbClr val="F26B43"/>
          </p15:clr>
        </p15:guide>
        <p15:guide id="3" pos="746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3657">
          <p15:clr>
            <a:srgbClr val="F26B43"/>
          </p15:clr>
        </p15:guide>
        <p15:guide id="6" pos="70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gif"/><Relationship Id="rId4" Type="http://schemas.openxmlformats.org/officeDocument/2006/relationships/image" Target="../media/image1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19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gif"/><Relationship Id="rId5" Type="http://schemas.openxmlformats.org/officeDocument/2006/relationships/image" Target="../media/image23.gif"/><Relationship Id="rId4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8dd880e180_0_259"/>
          <p:cNvSpPr txBox="1">
            <a:spLocks noGrp="1"/>
          </p:cNvSpPr>
          <p:nvPr>
            <p:ph type="body" idx="1"/>
          </p:nvPr>
        </p:nvSpPr>
        <p:spPr>
          <a:xfrm>
            <a:off x="333044" y="1003715"/>
            <a:ext cx="9601200" cy="163778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indent="0"/>
            <a:r>
              <a:rPr lang="de-DE" sz="2400"/>
              <a:t>RKIM212 Roboterprogrammierung</a:t>
            </a:r>
          </a:p>
          <a:p>
            <a:pPr marL="0" indent="0"/>
            <a:r>
              <a:rPr lang="de-DE" sz="5400" b="1"/>
              <a:t>Reinforcement Learning</a:t>
            </a:r>
          </a:p>
          <a:p>
            <a:pPr marL="0" indent="0"/>
            <a:r>
              <a:rPr lang="de-DE" sz="3600" b="1" err="1"/>
              <a:t>Pushing</a:t>
            </a:r>
            <a:r>
              <a:rPr lang="de-DE" sz="3600" b="1"/>
              <a:t> </a:t>
            </a:r>
            <a:r>
              <a:rPr lang="de-DE" sz="3600" b="1" err="1"/>
              <a:t>While</a:t>
            </a:r>
            <a:r>
              <a:rPr lang="de-DE" sz="3600" b="1"/>
              <a:t> </a:t>
            </a:r>
            <a:r>
              <a:rPr lang="de-DE" sz="3600" b="1" err="1"/>
              <a:t>Avoiding</a:t>
            </a:r>
            <a:r>
              <a:rPr lang="de-DE" sz="3600" b="1"/>
              <a:t> Obstacles</a:t>
            </a:r>
            <a:endParaRPr lang="de-DE" sz="3600"/>
          </a:p>
        </p:txBody>
      </p:sp>
      <p:sp>
        <p:nvSpPr>
          <p:cNvPr id="223" name="Google Shape;223;g28dd880e180_0_259"/>
          <p:cNvSpPr txBox="1">
            <a:spLocks noGrp="1"/>
          </p:cNvSpPr>
          <p:nvPr>
            <p:ph type="body" idx="3"/>
          </p:nvPr>
        </p:nvSpPr>
        <p:spPr>
          <a:xfrm>
            <a:off x="333044" y="6419114"/>
            <a:ext cx="8047200" cy="2975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de-DE" sz="900" b="1" err="1"/>
              <a:t>Yuliia</a:t>
            </a:r>
            <a:r>
              <a:rPr lang="de-DE" sz="900" b="1"/>
              <a:t> Cormier, Marie </a:t>
            </a:r>
            <a:r>
              <a:rPr lang="de-DE" sz="900" b="1" err="1"/>
              <a:t>Schelkle</a:t>
            </a:r>
            <a:r>
              <a:rPr lang="de-DE" sz="900" b="1"/>
              <a:t>, Leon Volles</a:t>
            </a:r>
          </a:p>
        </p:txBody>
      </p:sp>
      <p:pic>
        <p:nvPicPr>
          <p:cNvPr id="224" name="Google Shape;224;g28dd880e180_0_25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810892" y="2916571"/>
            <a:ext cx="10570214" cy="3332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28dd880e180_0_2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3195" y="2149020"/>
            <a:ext cx="1355150" cy="214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6C13ED-6CC9-C93E-143F-63B214A60FD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4962" y="306002"/>
            <a:ext cx="10909200" cy="1275148"/>
          </a:xfrm>
        </p:spPr>
        <p:txBody>
          <a:bodyPr/>
          <a:lstStyle/>
          <a:p>
            <a:r>
              <a:rPr lang="de-DE" b="1"/>
              <a:t>		</a:t>
            </a:r>
            <a:r>
              <a:rPr lang="de-DE" sz="1800" b="1"/>
              <a:t>Ausführung</a:t>
            </a:r>
            <a:endParaRPr lang="en-US"/>
          </a:p>
          <a:p>
            <a:r>
              <a:rPr lang="de-DE" b="1"/>
              <a:t>Fazit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824547-8165-9B32-6DE4-8BA6F2CB8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10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89433CF-ABA4-29CA-CA25-D748C99DB8E9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98054" y="6338348"/>
            <a:ext cx="2742900" cy="98100"/>
          </a:xfrm>
        </p:spPr>
        <p:txBody>
          <a:bodyPr/>
          <a:lstStyle/>
          <a:p>
            <a:r>
              <a:rPr lang="de-DE"/>
              <a:t>21.01.2025</a:t>
            </a:r>
          </a:p>
          <a:p>
            <a:endParaRPr lang="de-DE"/>
          </a:p>
        </p:txBody>
      </p:sp>
      <p:pic>
        <p:nvPicPr>
          <p:cNvPr id="9" name="Grafik 8" descr="Roboterhand Silhouette">
            <a:extLst>
              <a:ext uri="{FF2B5EF4-FFF2-40B4-BE49-F238E27FC236}">
                <a16:creationId xmlns:a16="http://schemas.microsoft.com/office/drawing/2014/main" id="{41A5A431-A697-E36B-A2C2-E53297E9D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1397" y="412265"/>
            <a:ext cx="571038" cy="571038"/>
          </a:xfrm>
          <a:prstGeom prst="rect">
            <a:avLst/>
          </a:prstGeom>
        </p:spPr>
      </p:pic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1EB565B9-50CB-0E6A-B4CB-BBC2D385D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1" y="1577928"/>
            <a:ext cx="10916885" cy="4227672"/>
          </a:xfrm>
        </p:spPr>
        <p:txBody>
          <a:bodyPr/>
          <a:lstStyle/>
          <a:p>
            <a:endParaRPr lang="en-US"/>
          </a:p>
          <a:p>
            <a:endParaRPr lang="en-US" sz="1450"/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96F3BD9-C51E-6E4E-0407-411EF9BDDFE3}"/>
              </a:ext>
            </a:extLst>
          </p:cNvPr>
          <p:cNvSpPr txBox="1">
            <a:spLocks/>
          </p:cNvSpPr>
          <p:nvPr/>
        </p:nvSpPr>
        <p:spPr>
          <a:xfrm>
            <a:off x="487361" y="1730328"/>
            <a:ext cx="10916885" cy="4227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None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1581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Char char="-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24137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Font typeface="Arial"/>
              <a:buChar char="•"/>
            </a:pPr>
            <a:r>
              <a:rPr lang="en-US" sz="1500" b="1" err="1"/>
              <a:t>Algorithmus</a:t>
            </a:r>
            <a:r>
              <a:rPr lang="en-US" sz="1500" b="1"/>
              <a:t> Tuning</a:t>
            </a:r>
          </a:p>
          <a:p>
            <a:pPr lvl="1" indent="-320675">
              <a:buSzPts val="1307"/>
              <a:buFont typeface="Courier New"/>
              <a:buChar char="o"/>
            </a:pPr>
            <a:r>
              <a:rPr lang="en-US" sz="1500" err="1"/>
              <a:t>Bei</a:t>
            </a:r>
            <a:r>
              <a:rPr lang="en-US" sz="1500"/>
              <a:t> </a:t>
            </a:r>
            <a:r>
              <a:rPr lang="en-US" sz="1500" err="1"/>
              <a:t>mangelnder</a:t>
            </a:r>
            <a:r>
              <a:rPr lang="en-US" sz="1500"/>
              <a:t> Such</a:t>
            </a:r>
            <a:r>
              <a:rPr lang="de-DE" sz="1500"/>
              <a:t>sch</a:t>
            </a:r>
            <a:r>
              <a:rPr lang="en-US" sz="1500" err="1"/>
              <a:t>ritt-Anzahl</a:t>
            </a:r>
            <a:r>
              <a:rPr lang="en-US" sz="1500"/>
              <a:t> </a:t>
            </a:r>
            <a:r>
              <a:rPr lang="en-US" sz="1500" err="1"/>
              <a:t>kein</a:t>
            </a:r>
            <a:r>
              <a:rPr lang="en-US" sz="1500"/>
              <a:t> </a:t>
            </a:r>
            <a:r>
              <a:rPr lang="en-US" sz="1500" err="1"/>
              <a:t>vollständiger</a:t>
            </a:r>
            <a:r>
              <a:rPr lang="en-US" sz="1500"/>
              <a:t> </a:t>
            </a:r>
            <a:r>
              <a:rPr lang="en-US" sz="1500" err="1"/>
              <a:t>Lösungsweg</a:t>
            </a:r>
            <a:endParaRPr lang="en-US" sz="1450"/>
          </a:p>
          <a:p>
            <a:pPr lvl="1" indent="-320675">
              <a:buSzPts val="1307"/>
              <a:buFont typeface="Courier New"/>
              <a:buChar char="o"/>
            </a:pPr>
            <a:r>
              <a:rPr lang="en-US" sz="1500" err="1"/>
              <a:t>Suchschritt-Anzahl</a:t>
            </a:r>
            <a:r>
              <a:rPr lang="en-US" sz="1500"/>
              <a:t> </a:t>
            </a:r>
            <a:r>
              <a:rPr lang="en-US" sz="1500" err="1"/>
              <a:t>ist</a:t>
            </a:r>
            <a:r>
              <a:rPr lang="en-US" sz="1500"/>
              <a:t> </a:t>
            </a:r>
            <a:r>
              <a:rPr lang="en-US" sz="1500" err="1"/>
              <a:t>abhängig</a:t>
            </a:r>
            <a:r>
              <a:rPr lang="en-US" sz="1500"/>
              <a:t> </a:t>
            </a:r>
            <a:r>
              <a:rPr lang="en-US" sz="1500" err="1"/>
              <a:t>vom</a:t>
            </a:r>
            <a:r>
              <a:rPr lang="en-US" sz="1500"/>
              <a:t> </a:t>
            </a:r>
            <a:r>
              <a:rPr lang="en-US" sz="1500" err="1"/>
              <a:t>Abstand</a:t>
            </a:r>
            <a:r>
              <a:rPr lang="en-US" sz="1500"/>
              <a:t> des </a:t>
            </a:r>
            <a:r>
              <a:rPr lang="en-US" sz="1500" err="1"/>
              <a:t>Objekts</a:t>
            </a:r>
            <a:r>
              <a:rPr lang="en-US" sz="1500"/>
              <a:t> </a:t>
            </a:r>
            <a:r>
              <a:rPr lang="en-US" sz="1500" err="1"/>
              <a:t>zur</a:t>
            </a:r>
            <a:r>
              <a:rPr lang="en-US" sz="1500"/>
              <a:t> Target Area </a:t>
            </a:r>
            <a:endParaRPr lang="en-US" sz="1450"/>
          </a:p>
          <a:p>
            <a:pPr>
              <a:buFont typeface="Arial"/>
              <a:buChar char="•"/>
            </a:pPr>
            <a:r>
              <a:rPr lang="en-US" sz="1500" b="1"/>
              <a:t>    </a:t>
            </a:r>
            <a:r>
              <a:rPr lang="en-US" sz="1500" b="1" err="1"/>
              <a:t>Herausforungen</a:t>
            </a:r>
            <a:endParaRPr lang="en-US" sz="1450"/>
          </a:p>
          <a:p>
            <a:pPr lvl="1" indent="-320675">
              <a:buSzPts val="1307"/>
              <a:buFont typeface="Courier New"/>
              <a:buChar char="o"/>
            </a:pPr>
            <a:r>
              <a:rPr lang="en-US" sz="1500" err="1"/>
              <a:t>Einarbeitung</a:t>
            </a:r>
            <a:r>
              <a:rPr lang="en-US" sz="1500"/>
              <a:t> in die </a:t>
            </a:r>
            <a:r>
              <a:rPr lang="en-US" sz="1500" err="1"/>
              <a:t>Thematik</a:t>
            </a:r>
            <a:endParaRPr lang="en-US" sz="1500"/>
          </a:p>
          <a:p>
            <a:pPr lvl="1" indent="-320675">
              <a:buSzPts val="1307"/>
              <a:buFont typeface="Courier New"/>
              <a:buChar char="o"/>
            </a:pPr>
            <a:r>
              <a:rPr lang="en-US" sz="1500" err="1"/>
              <a:t>Erstellen</a:t>
            </a:r>
            <a:r>
              <a:rPr lang="en-US" sz="1500"/>
              <a:t> </a:t>
            </a:r>
            <a:r>
              <a:rPr lang="en-US" sz="1500" err="1"/>
              <a:t>der</a:t>
            </a:r>
            <a:r>
              <a:rPr lang="en-US" sz="1500"/>
              <a:t> </a:t>
            </a:r>
            <a:r>
              <a:rPr lang="en-US" sz="1500" err="1"/>
              <a:t>Worldmap</a:t>
            </a:r>
            <a:endParaRPr lang="en-US" sz="1500"/>
          </a:p>
          <a:p>
            <a:pPr lvl="1" indent="-320675">
              <a:buSzPts val="1307"/>
              <a:buFont typeface="Courier New"/>
              <a:buChar char="o"/>
            </a:pPr>
            <a:r>
              <a:rPr lang="en-US" sz="1500" err="1"/>
              <a:t>Anpassen</a:t>
            </a:r>
            <a:r>
              <a:rPr lang="en-US" sz="1500"/>
              <a:t> </a:t>
            </a:r>
            <a:r>
              <a:rPr lang="en-US" sz="1500" err="1"/>
              <a:t>der</a:t>
            </a:r>
            <a:r>
              <a:rPr lang="en-US" sz="1500"/>
              <a:t> Move- und </a:t>
            </a:r>
            <a:r>
              <a:rPr lang="en-US" sz="1500" err="1"/>
              <a:t>Step-Funktion</a:t>
            </a:r>
            <a:endParaRPr lang="en-US" sz="1500"/>
          </a:p>
          <a:p>
            <a:pPr>
              <a:buFont typeface="Arial"/>
              <a:buChar char="•"/>
            </a:pPr>
            <a:r>
              <a:rPr lang="en-US" sz="1500" b="1" err="1"/>
              <a:t>Bewertungskriterium</a:t>
            </a:r>
            <a:endParaRPr lang="en-US" b="1"/>
          </a:p>
          <a:p>
            <a:pPr lvl="1" indent="-320675">
              <a:buSzPts val="1307"/>
              <a:buFont typeface="Courier New"/>
              <a:buChar char="o"/>
            </a:pPr>
            <a:r>
              <a:rPr lang="en-US" sz="1500"/>
              <a:t>Reward</a:t>
            </a:r>
          </a:p>
          <a:p>
            <a:pPr lvl="2" indent="-320675">
              <a:buSzPts val="1307"/>
              <a:buFont typeface="Wingdings"/>
              <a:buChar char="§"/>
            </a:pPr>
            <a:r>
              <a:rPr lang="en-US" sz="1500"/>
              <a:t>Max: </a:t>
            </a:r>
            <a:r>
              <a:rPr lang="en-US" sz="1500" err="1"/>
              <a:t>Objekt</a:t>
            </a:r>
            <a:r>
              <a:rPr lang="en-US" sz="1500"/>
              <a:t> </a:t>
            </a:r>
            <a:r>
              <a:rPr lang="en-US" sz="1500" err="1"/>
              <a:t>vollkommen</a:t>
            </a:r>
            <a:r>
              <a:rPr lang="en-US" sz="1500"/>
              <a:t> in </a:t>
            </a:r>
            <a:r>
              <a:rPr lang="en-US" sz="1500" err="1"/>
              <a:t>der</a:t>
            </a:r>
            <a:r>
              <a:rPr lang="en-US" sz="1500"/>
              <a:t> Target Area</a:t>
            </a:r>
          </a:p>
          <a:p>
            <a:pPr lvl="2" indent="-320675">
              <a:buSzPts val="1307"/>
              <a:buFont typeface="Wingdings"/>
              <a:buChar char="§"/>
            </a:pPr>
            <a:r>
              <a:rPr lang="en-US" sz="1500"/>
              <a:t>Max &gt; : </a:t>
            </a:r>
            <a:r>
              <a:rPr lang="en-US" sz="1500" err="1"/>
              <a:t>Objekt</a:t>
            </a:r>
            <a:r>
              <a:rPr lang="en-US" sz="1500"/>
              <a:t> </a:t>
            </a:r>
            <a:r>
              <a:rPr lang="en-US" sz="1500" err="1"/>
              <a:t>teilweise</a:t>
            </a:r>
            <a:r>
              <a:rPr lang="en-US" sz="1500"/>
              <a:t> in </a:t>
            </a:r>
            <a:r>
              <a:rPr lang="en-US" sz="1500" err="1"/>
              <a:t>der</a:t>
            </a:r>
            <a:r>
              <a:rPr lang="en-US" sz="1500"/>
              <a:t> Target Area </a:t>
            </a:r>
          </a:p>
          <a:p>
            <a:pPr lvl="2" indent="-320675">
              <a:buSzPts val="1307"/>
              <a:buFont typeface="Wingdings"/>
              <a:buChar char="§"/>
            </a:pPr>
            <a:r>
              <a:rPr lang="en-US" sz="1500"/>
              <a:t>0: </a:t>
            </a:r>
            <a:r>
              <a:rPr lang="en-US" sz="1500" err="1"/>
              <a:t>Objekt</a:t>
            </a:r>
            <a:r>
              <a:rPr lang="en-US" sz="1500"/>
              <a:t> </a:t>
            </a:r>
            <a:r>
              <a:rPr lang="en-US" sz="1500" err="1"/>
              <a:t>nicht</a:t>
            </a:r>
            <a:r>
              <a:rPr lang="en-US" sz="1500"/>
              <a:t> in </a:t>
            </a:r>
            <a:r>
              <a:rPr lang="en-US" sz="1500" err="1"/>
              <a:t>der</a:t>
            </a:r>
            <a:r>
              <a:rPr lang="en-US" sz="1500"/>
              <a:t> Target Area </a:t>
            </a:r>
          </a:p>
          <a:p>
            <a:pPr lvl="1" indent="-320675">
              <a:buSzPts val="1307"/>
              <a:buFont typeface="Courier New"/>
              <a:buChar char="o"/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961220863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382DCF1-82A1-9CDE-C6B5-7E949DAF87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6600" b="1"/>
              <a:t>Vielen Dank für Ihre Aufmerksamkeit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46A6701-5FC0-FB07-2C00-45287F5C481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318947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6C13ED-6CC9-C93E-143F-63B214A60FD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4962" y="306002"/>
            <a:ext cx="10909200" cy="1275148"/>
          </a:xfrm>
        </p:spPr>
        <p:txBody>
          <a:bodyPr/>
          <a:lstStyle/>
          <a:p>
            <a:r>
              <a:rPr lang="de-DE" b="1"/>
              <a:t>		</a:t>
            </a:r>
            <a:r>
              <a:rPr lang="de-DE" sz="1800" b="1"/>
              <a:t>Task Description</a:t>
            </a:r>
            <a:endParaRPr lang="en-US"/>
          </a:p>
          <a:p>
            <a:r>
              <a:rPr lang="de-DE" b="1"/>
              <a:t>Task: </a:t>
            </a:r>
            <a:r>
              <a:rPr lang="de-DE" b="1" err="1"/>
              <a:t>Pushing</a:t>
            </a:r>
            <a:r>
              <a:rPr lang="de-DE" b="1"/>
              <a:t> </a:t>
            </a:r>
            <a:r>
              <a:rPr lang="de-DE" b="1" err="1"/>
              <a:t>While</a:t>
            </a:r>
            <a:r>
              <a:rPr lang="de-DE" b="1"/>
              <a:t> </a:t>
            </a:r>
            <a:r>
              <a:rPr lang="de-DE" b="1" err="1"/>
              <a:t>Avoiding</a:t>
            </a:r>
            <a:r>
              <a:rPr lang="de-DE" b="1"/>
              <a:t> Obstacles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824547-8165-9B32-6DE4-8BA6F2CB8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2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89433CF-ABA4-29CA-CA25-D748C99DB8E9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107700" y="6338348"/>
            <a:ext cx="2742900" cy="98100"/>
          </a:xfrm>
        </p:spPr>
        <p:txBody>
          <a:bodyPr/>
          <a:lstStyle/>
          <a:p>
            <a:r>
              <a:rPr lang="de-DE"/>
              <a:t>21.01.2025</a:t>
            </a:r>
          </a:p>
          <a:p>
            <a:endParaRPr lang="de-DE"/>
          </a:p>
        </p:txBody>
      </p:sp>
      <p:pic>
        <p:nvPicPr>
          <p:cNvPr id="9" name="Grafik 8" descr="Roboterhand Silhouette">
            <a:extLst>
              <a:ext uri="{FF2B5EF4-FFF2-40B4-BE49-F238E27FC236}">
                <a16:creationId xmlns:a16="http://schemas.microsoft.com/office/drawing/2014/main" id="{41A5A431-A697-E36B-A2C2-E53297E9D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1397" y="412265"/>
            <a:ext cx="571038" cy="571038"/>
          </a:xfrm>
          <a:prstGeom prst="rect">
            <a:avLst/>
          </a:prstGeom>
        </p:spPr>
      </p:pic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1EB565B9-50CB-0E6A-B4CB-BBC2D385D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1" y="1577928"/>
            <a:ext cx="10916885" cy="4227672"/>
          </a:xfrm>
        </p:spPr>
        <p:txBody>
          <a:bodyPr/>
          <a:lstStyle/>
          <a:p>
            <a:pPr marL="514350" indent="-285750">
              <a:buChar char="•"/>
            </a:pPr>
            <a:r>
              <a:rPr lang="en-US" sz="1450" b="1" err="1"/>
              <a:t>Arbeitsbereich</a:t>
            </a:r>
            <a:r>
              <a:rPr lang="en-US" sz="1450" b="1"/>
              <a:t> </a:t>
            </a:r>
            <a:r>
              <a:rPr lang="en-US" sz="1450" err="1"/>
              <a:t>mit</a:t>
            </a:r>
            <a:r>
              <a:rPr lang="en-US" sz="1450"/>
              <a:t> </a:t>
            </a:r>
            <a:r>
              <a:rPr lang="en-US" sz="1450" err="1"/>
              <a:t>mehreren</a:t>
            </a:r>
            <a:r>
              <a:rPr lang="en-US" sz="1450"/>
              <a:t> </a:t>
            </a:r>
            <a:r>
              <a:rPr lang="en-US" sz="1450" err="1"/>
              <a:t>Manipul</a:t>
            </a:r>
            <a:r>
              <a:rPr lang="de-DE" sz="1450"/>
              <a:t>a</a:t>
            </a:r>
            <a:r>
              <a:rPr lang="en-US" sz="1450" err="1"/>
              <a:t>tionsobjekten</a:t>
            </a:r>
            <a:r>
              <a:rPr lang="en-US" sz="1450"/>
              <a:t> und </a:t>
            </a:r>
            <a:r>
              <a:rPr lang="en-US" sz="1450" err="1"/>
              <a:t>Hindernissen</a:t>
            </a:r>
            <a:endParaRPr lang="en-US"/>
          </a:p>
          <a:p>
            <a:pPr marL="514350" indent="-285750">
              <a:buChar char="•"/>
            </a:pPr>
            <a:r>
              <a:rPr lang="en-US" sz="1500" b="1" err="1"/>
              <a:t>Manipulationsobjekte</a:t>
            </a:r>
            <a:r>
              <a:rPr lang="en-US" sz="1500" b="1"/>
              <a:t>:</a:t>
            </a:r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en-US" sz="1500" err="1"/>
              <a:t>Zufällig</a:t>
            </a:r>
            <a:r>
              <a:rPr lang="en-US" sz="1500"/>
              <a:t> </a:t>
            </a:r>
            <a:r>
              <a:rPr lang="en-US" sz="1500" err="1"/>
              <a:t>im</a:t>
            </a:r>
            <a:r>
              <a:rPr lang="en-US" sz="1500"/>
              <a:t> </a:t>
            </a:r>
            <a:r>
              <a:rPr lang="en-US" sz="1500" err="1"/>
              <a:t>Arbeitsraum</a:t>
            </a:r>
            <a:r>
              <a:rPr lang="en-US" sz="1500"/>
              <a:t> </a:t>
            </a:r>
            <a:r>
              <a:rPr lang="en-US" sz="1500" err="1"/>
              <a:t>verteilt</a:t>
            </a:r>
            <a:endParaRPr lang="en-US" sz="1500"/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en-US" sz="1500" err="1"/>
              <a:t>Können</a:t>
            </a:r>
            <a:r>
              <a:rPr lang="en-US" sz="1500"/>
              <a:t> </a:t>
            </a:r>
            <a:r>
              <a:rPr lang="en-US" sz="1500" err="1"/>
              <a:t>verschiedene</a:t>
            </a:r>
            <a:r>
              <a:rPr lang="en-US" sz="1500"/>
              <a:t> </a:t>
            </a:r>
            <a:r>
              <a:rPr lang="en-US" sz="1500" err="1"/>
              <a:t>Formen</a:t>
            </a:r>
            <a:r>
              <a:rPr lang="en-US" sz="1500"/>
              <a:t> und </a:t>
            </a:r>
            <a:r>
              <a:rPr lang="en-US" sz="1500" err="1"/>
              <a:t>Größen</a:t>
            </a:r>
            <a:r>
              <a:rPr lang="en-US" sz="1500"/>
              <a:t> </a:t>
            </a:r>
            <a:r>
              <a:rPr lang="en-US" sz="1500" err="1"/>
              <a:t>haben</a:t>
            </a:r>
            <a:endParaRPr lang="en-US" sz="1500"/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en-US" sz="1500" err="1"/>
              <a:t>Können</a:t>
            </a:r>
            <a:r>
              <a:rPr lang="en-US" sz="1500"/>
              <a:t> </a:t>
            </a:r>
            <a:r>
              <a:rPr lang="en-US" sz="1500" err="1"/>
              <a:t>verschiedene</a:t>
            </a:r>
            <a:r>
              <a:rPr lang="en-US" sz="1500"/>
              <a:t> </a:t>
            </a:r>
            <a:r>
              <a:rPr lang="en-US" sz="1500" err="1"/>
              <a:t>Farben</a:t>
            </a:r>
            <a:r>
              <a:rPr lang="en-US" sz="1500"/>
              <a:t> </a:t>
            </a:r>
            <a:r>
              <a:rPr lang="en-US" sz="1500" err="1"/>
              <a:t>haben</a:t>
            </a:r>
            <a:endParaRPr lang="en-US" sz="1500"/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en-US" sz="1450" err="1"/>
              <a:t>Müssen</a:t>
            </a:r>
            <a:r>
              <a:rPr lang="en-US" sz="1450"/>
              <a:t> in </a:t>
            </a:r>
            <a:r>
              <a:rPr lang="en-US" sz="1450" err="1"/>
              <a:t>einen</a:t>
            </a:r>
            <a:r>
              <a:rPr lang="en-US" sz="1450"/>
              <a:t> </a:t>
            </a:r>
            <a:r>
              <a:rPr lang="en-US" sz="1450" err="1"/>
              <a:t>Zielbereich</a:t>
            </a:r>
            <a:r>
              <a:rPr lang="en-US" sz="1450"/>
              <a:t> </a:t>
            </a:r>
            <a:r>
              <a:rPr lang="en-US" sz="1450" err="1"/>
              <a:t>geschoben</a:t>
            </a:r>
            <a:r>
              <a:rPr lang="en-US" sz="1450"/>
              <a:t> </a:t>
            </a:r>
            <a:r>
              <a:rPr lang="en-US" sz="1450" err="1"/>
              <a:t>werden</a:t>
            </a:r>
            <a:endParaRPr lang="en-US"/>
          </a:p>
          <a:p>
            <a:pPr marL="514350" indent="-285750">
              <a:buChar char="•"/>
            </a:pPr>
            <a:r>
              <a:rPr lang="en-US" sz="1450" b="1" err="1"/>
              <a:t>Hindernisse</a:t>
            </a:r>
            <a:r>
              <a:rPr lang="en-US" sz="1450" b="1"/>
              <a:t>:</a:t>
            </a:r>
            <a:endParaRPr lang="en-US" b="1"/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en-US" sz="1450" err="1"/>
              <a:t>Zufällig</a:t>
            </a:r>
            <a:r>
              <a:rPr lang="en-US" sz="1450"/>
              <a:t> </a:t>
            </a:r>
            <a:r>
              <a:rPr lang="en-US" sz="1450" err="1"/>
              <a:t>im</a:t>
            </a:r>
            <a:r>
              <a:rPr lang="en-US" sz="1450"/>
              <a:t> </a:t>
            </a:r>
            <a:r>
              <a:rPr lang="en-US" sz="1500" err="1"/>
              <a:t>Arbeitsraum</a:t>
            </a:r>
            <a:r>
              <a:rPr lang="en-US" sz="1500"/>
              <a:t> </a:t>
            </a:r>
            <a:r>
              <a:rPr lang="en-US" sz="1450" err="1"/>
              <a:t>verteilt</a:t>
            </a:r>
            <a:endParaRPr lang="en-US" sz="1450"/>
          </a:p>
          <a:p>
            <a:pPr marL="971550" lvl="1" indent="-320675">
              <a:buFont typeface="Courier New"/>
              <a:buChar char="o"/>
            </a:pPr>
            <a:r>
              <a:rPr lang="en-US" sz="1500" err="1"/>
              <a:t>Können</a:t>
            </a:r>
            <a:r>
              <a:rPr lang="en-US" sz="1500"/>
              <a:t> </a:t>
            </a:r>
            <a:r>
              <a:rPr lang="en-US" sz="1500" err="1"/>
              <a:t>verschiedene</a:t>
            </a:r>
            <a:r>
              <a:rPr lang="en-US" sz="1500"/>
              <a:t> </a:t>
            </a:r>
            <a:r>
              <a:rPr lang="en-US" sz="1500" err="1"/>
              <a:t>Formen</a:t>
            </a:r>
            <a:r>
              <a:rPr lang="en-US" sz="1500"/>
              <a:t> und </a:t>
            </a:r>
            <a:r>
              <a:rPr lang="en-US" sz="1500" err="1"/>
              <a:t>Größen</a:t>
            </a:r>
            <a:r>
              <a:rPr lang="en-US" sz="1500"/>
              <a:t> </a:t>
            </a:r>
            <a:r>
              <a:rPr lang="en-US" sz="1500" err="1"/>
              <a:t>haben</a:t>
            </a:r>
            <a:endParaRPr lang="en-US" sz="1450"/>
          </a:p>
          <a:p>
            <a:pPr marL="971550" lvl="1" indent="-320675">
              <a:buFont typeface="Courier New"/>
              <a:buChar char="o"/>
            </a:pPr>
            <a:r>
              <a:rPr lang="en-US" sz="1500" err="1"/>
              <a:t>Haben</a:t>
            </a:r>
            <a:r>
              <a:rPr lang="en-US" sz="1500"/>
              <a:t> </a:t>
            </a:r>
            <a:r>
              <a:rPr lang="en-US" sz="1500" err="1"/>
              <a:t>homogene</a:t>
            </a:r>
            <a:r>
              <a:rPr lang="en-US" sz="1500"/>
              <a:t> </a:t>
            </a:r>
            <a:r>
              <a:rPr lang="en-US" sz="1500" err="1"/>
              <a:t>Fabe</a:t>
            </a:r>
            <a:r>
              <a:rPr lang="en-US" sz="1500"/>
              <a:t> (</a:t>
            </a:r>
            <a:r>
              <a:rPr lang="en-US" sz="1500" err="1"/>
              <a:t>grau</a:t>
            </a:r>
            <a:r>
              <a:rPr lang="en-US" sz="1500"/>
              <a:t>)</a:t>
            </a:r>
          </a:p>
          <a:p>
            <a:pPr marL="514350" indent="-285750">
              <a:buChar char="•"/>
            </a:pPr>
            <a:r>
              <a:rPr lang="en-US" sz="1450" b="1"/>
              <a:t>Aufgabe </a:t>
            </a:r>
            <a:r>
              <a:rPr lang="en-US" sz="1450"/>
              <a:t>des </a:t>
            </a:r>
            <a:r>
              <a:rPr lang="en-US" sz="1450" err="1"/>
              <a:t>Roboters</a:t>
            </a:r>
            <a:r>
              <a:rPr lang="en-US" sz="1450"/>
              <a:t>:</a:t>
            </a:r>
            <a:endParaRPr lang="en-US"/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de-DE" sz="1450"/>
              <a:t>Die </a:t>
            </a:r>
            <a:r>
              <a:rPr lang="en-US" sz="1450" err="1"/>
              <a:t>Manipulationsobjekte</a:t>
            </a:r>
            <a:r>
              <a:rPr lang="en-US" sz="1450"/>
              <a:t> in den </a:t>
            </a:r>
            <a:r>
              <a:rPr lang="en-US" sz="1450" err="1"/>
              <a:t>Zielbereich</a:t>
            </a:r>
            <a:r>
              <a:rPr lang="en-US" sz="1450"/>
              <a:t> </a:t>
            </a:r>
            <a:r>
              <a:rPr lang="en-US" sz="1450" err="1"/>
              <a:t>zu</a:t>
            </a:r>
            <a:r>
              <a:rPr lang="en-US" sz="1450"/>
              <a:t> </a:t>
            </a:r>
            <a:r>
              <a:rPr lang="en-US" sz="1450" err="1"/>
              <a:t>schieben</a:t>
            </a:r>
            <a:endParaRPr lang="en-US" sz="1450"/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en-US" sz="1450" err="1"/>
              <a:t>Kollisionen</a:t>
            </a:r>
            <a:r>
              <a:rPr lang="en-US" sz="1450"/>
              <a:t> </a:t>
            </a:r>
            <a:r>
              <a:rPr lang="en-US" sz="1450" err="1"/>
              <a:t>mit</a:t>
            </a:r>
            <a:r>
              <a:rPr lang="en-US" sz="1450"/>
              <a:t> den </a:t>
            </a:r>
            <a:r>
              <a:rPr lang="en-US" sz="1450" err="1"/>
              <a:t>Hindernissen</a:t>
            </a:r>
            <a:r>
              <a:rPr lang="en-US" sz="1450"/>
              <a:t> </a:t>
            </a:r>
            <a:r>
              <a:rPr lang="en-US" sz="1450" err="1"/>
              <a:t>zu</a:t>
            </a:r>
            <a:r>
              <a:rPr lang="en-US" sz="1450"/>
              <a:t> </a:t>
            </a:r>
            <a:r>
              <a:rPr lang="en-US" sz="1450" err="1"/>
              <a:t>vermeiden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100676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6C13ED-6CC9-C93E-143F-63B214A60FD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4962" y="306002"/>
            <a:ext cx="10909200" cy="1275148"/>
          </a:xfrm>
        </p:spPr>
        <p:txBody>
          <a:bodyPr/>
          <a:lstStyle/>
          <a:p>
            <a:r>
              <a:rPr lang="de-DE" b="1"/>
              <a:t>		</a:t>
            </a:r>
            <a:r>
              <a:rPr lang="de-DE" sz="1800" b="1"/>
              <a:t>Reinforcement Learning </a:t>
            </a:r>
            <a:endParaRPr lang="en-US"/>
          </a:p>
          <a:p>
            <a:r>
              <a:rPr lang="de-DE" b="1"/>
              <a:t>Warum haben wir uns für RL entschieden?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824547-8165-9B32-6DE4-8BA6F2CB8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3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89433CF-ABA4-29CA-CA25-D748C99DB8E9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107700" y="6327910"/>
            <a:ext cx="2742900" cy="98100"/>
          </a:xfrm>
        </p:spPr>
        <p:txBody>
          <a:bodyPr/>
          <a:lstStyle/>
          <a:p>
            <a:r>
              <a:rPr lang="de-DE"/>
              <a:t>21.01.2025</a:t>
            </a:r>
          </a:p>
          <a:p>
            <a:endParaRPr lang="de-DE"/>
          </a:p>
        </p:txBody>
      </p:sp>
      <p:pic>
        <p:nvPicPr>
          <p:cNvPr id="9" name="Grafik 8" descr="Roboterhand Silhouette">
            <a:extLst>
              <a:ext uri="{FF2B5EF4-FFF2-40B4-BE49-F238E27FC236}">
                <a16:creationId xmlns:a16="http://schemas.microsoft.com/office/drawing/2014/main" id="{41A5A431-A697-E36B-A2C2-E53297E9D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1397" y="412265"/>
            <a:ext cx="571038" cy="571038"/>
          </a:xfrm>
          <a:prstGeom prst="rect">
            <a:avLst/>
          </a:prstGeom>
        </p:spPr>
      </p:pic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1EB565B9-50CB-0E6A-B4CB-BBC2D385D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1" y="1577928"/>
            <a:ext cx="10916885" cy="4227672"/>
          </a:xfrm>
        </p:spPr>
        <p:txBody>
          <a:bodyPr/>
          <a:lstStyle/>
          <a:p>
            <a:endParaRPr lang="en-US"/>
          </a:p>
          <a:p>
            <a:endParaRPr lang="en-US" sz="1450"/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CB7EB37E-3348-599C-E221-2F69DDB2EC07}"/>
              </a:ext>
            </a:extLst>
          </p:cNvPr>
          <p:cNvSpPr txBox="1">
            <a:spLocks/>
          </p:cNvSpPr>
          <p:nvPr/>
        </p:nvSpPr>
        <p:spPr>
          <a:xfrm>
            <a:off x="541397" y="1687413"/>
            <a:ext cx="10916885" cy="4227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None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1581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Char char="-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24137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28600" indent="0"/>
            <a:r>
              <a:rPr lang="de-DE" sz="1500" b="1" noProof="0"/>
              <a:t>Stärken von Reinforcement Learning (RL):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de-DE" sz="1500" noProof="0"/>
              <a:t>Selbstständiges Lernen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de-DE" sz="1500" noProof="0"/>
              <a:t>Langfristige Optimierung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de-DE" sz="1500" noProof="0"/>
              <a:t>Flexibilität und Anpassungsfähigkeit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endParaRPr lang="de-DE" sz="1500" noProof="0"/>
          </a:p>
          <a:p>
            <a:pPr marL="228600" indent="0"/>
            <a:r>
              <a:rPr lang="de-DE" sz="1500" b="1" noProof="0"/>
              <a:t>Randbedingungen der Aufgabe:</a:t>
            </a:r>
          </a:p>
          <a:p>
            <a:pPr marL="514350" indent="-285750">
              <a:buFont typeface="Arial,Sans-Serif"/>
              <a:buChar char="•"/>
            </a:pPr>
            <a:r>
              <a:rPr lang="de-DE" sz="1500"/>
              <a:t>Keine Trainingsdaten</a:t>
            </a:r>
          </a:p>
          <a:p>
            <a:pPr marL="514350" indent="-285750">
              <a:buFont typeface="Arial,Sans-Serif"/>
              <a:buChar char="•"/>
            </a:pPr>
            <a:r>
              <a:rPr lang="de-DE" sz="1500" noProof="0"/>
              <a:t>Sequenz von Entscheidungen</a:t>
            </a:r>
          </a:p>
          <a:p>
            <a:pPr marL="514350" indent="-285750">
              <a:buFont typeface="Arial,Sans-Serif"/>
              <a:buChar char="•"/>
            </a:pPr>
            <a:r>
              <a:rPr lang="de-DE" sz="1500" noProof="0"/>
              <a:t>Zufälliger State Space</a:t>
            </a:r>
          </a:p>
          <a:p>
            <a:pPr marL="514350" indent="-285750">
              <a:buFont typeface="Arial"/>
              <a:buChar char="•"/>
            </a:pPr>
            <a:endParaRPr lang="de-DE" sz="1500" b="1" noProof="0"/>
          </a:p>
        </p:txBody>
      </p:sp>
    </p:spTree>
    <p:extLst>
      <p:ext uri="{BB962C8B-B14F-4D97-AF65-F5344CB8AC3E}">
        <p14:creationId xmlns:p14="http://schemas.microsoft.com/office/powerpoint/2010/main" val="2561970324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7BC3FB1-09EC-299B-655C-32BAF0F20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0D396A-47D8-73F0-6B89-F06894D7420F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4962" y="306002"/>
            <a:ext cx="10909200" cy="1275148"/>
          </a:xfrm>
        </p:spPr>
        <p:txBody>
          <a:bodyPr/>
          <a:lstStyle/>
          <a:p>
            <a:r>
              <a:rPr lang="de-DE" b="1"/>
              <a:t>		</a:t>
            </a:r>
            <a:r>
              <a:rPr lang="de-DE" sz="1800" b="1"/>
              <a:t>Reinforcement Learning </a:t>
            </a:r>
            <a:endParaRPr lang="en-US"/>
          </a:p>
          <a:p>
            <a:r>
              <a:rPr lang="de-DE" b="1"/>
              <a:t>Warum haben wir uns für RL entschieden?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5E1BFC0-237F-251B-0242-B0100195D9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4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296C321B-603A-18F6-6B82-954FBD45A156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107700" y="6327910"/>
            <a:ext cx="2742900" cy="98100"/>
          </a:xfrm>
        </p:spPr>
        <p:txBody>
          <a:bodyPr/>
          <a:lstStyle/>
          <a:p>
            <a:r>
              <a:rPr lang="de-DE"/>
              <a:t>21.01.2025</a:t>
            </a:r>
          </a:p>
          <a:p>
            <a:endParaRPr lang="de-DE"/>
          </a:p>
        </p:txBody>
      </p:sp>
      <p:pic>
        <p:nvPicPr>
          <p:cNvPr id="9" name="Grafik 8" descr="Roboterhand Silhouette">
            <a:extLst>
              <a:ext uri="{FF2B5EF4-FFF2-40B4-BE49-F238E27FC236}">
                <a16:creationId xmlns:a16="http://schemas.microsoft.com/office/drawing/2014/main" id="{1E633227-EC30-AF6E-45F0-A5F095AAFC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1397" y="412265"/>
            <a:ext cx="571038" cy="571038"/>
          </a:xfrm>
          <a:prstGeom prst="rect">
            <a:avLst/>
          </a:prstGeom>
        </p:spPr>
      </p:pic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BB5A943C-2C38-25D5-0B35-46E31B1FA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1" y="1577928"/>
            <a:ext cx="10916885" cy="4227672"/>
          </a:xfrm>
        </p:spPr>
        <p:txBody>
          <a:bodyPr/>
          <a:lstStyle/>
          <a:p>
            <a:endParaRPr lang="en-US"/>
          </a:p>
          <a:p>
            <a:endParaRPr lang="en-US" sz="1450"/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0EA3BCBD-CBE3-9650-C4B9-D2E54171DE26}"/>
              </a:ext>
            </a:extLst>
          </p:cNvPr>
          <p:cNvSpPr txBox="1">
            <a:spLocks/>
          </p:cNvSpPr>
          <p:nvPr/>
        </p:nvSpPr>
        <p:spPr>
          <a:xfrm>
            <a:off x="487361" y="1730328"/>
            <a:ext cx="10916885" cy="4227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None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1581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Char char="-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24137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14350" indent="-285750">
              <a:buFont typeface="Arial,Sans-Serif"/>
              <a:buChar char="•"/>
            </a:pPr>
            <a:r>
              <a:rPr lang="en-US" sz="1500" err="1"/>
              <a:t>Erkundung</a:t>
            </a:r>
            <a:r>
              <a:rPr lang="en-US" sz="1500"/>
              <a:t> und </a:t>
            </a:r>
            <a:r>
              <a:rPr lang="en-US" sz="1500" err="1"/>
              <a:t>Anpassungsfähigkeit</a:t>
            </a:r>
            <a:r>
              <a:rPr lang="en-US" sz="1500"/>
              <a:t> an </a:t>
            </a:r>
            <a:r>
              <a:rPr lang="en-US" sz="1500" err="1"/>
              <a:t>unbekannte</a:t>
            </a:r>
            <a:r>
              <a:rPr lang="en-US" sz="1500"/>
              <a:t> </a:t>
            </a:r>
            <a:r>
              <a:rPr lang="en-US" sz="1500" err="1"/>
              <a:t>Umgebungen</a:t>
            </a:r>
            <a:r>
              <a:rPr lang="en-US" sz="1500"/>
              <a:t> </a:t>
            </a:r>
          </a:p>
          <a:p>
            <a:pPr marL="514350" indent="-285750">
              <a:buFont typeface="Arial,Sans-Serif"/>
              <a:buChar char="•"/>
            </a:pPr>
            <a:r>
              <a:rPr lang="en-US" sz="1500" err="1"/>
              <a:t>Langfristige</a:t>
            </a:r>
            <a:r>
              <a:rPr lang="en-US" sz="1500"/>
              <a:t> </a:t>
            </a:r>
            <a:r>
              <a:rPr lang="en-US" sz="1500" err="1"/>
              <a:t>Belohnungen</a:t>
            </a:r>
            <a:r>
              <a:rPr lang="en-US" sz="1500"/>
              <a:t> und </a:t>
            </a:r>
            <a:r>
              <a:rPr lang="en-US" sz="1500" err="1"/>
              <a:t>Planung</a:t>
            </a:r>
            <a:endParaRPr lang="en-US" sz="1500"/>
          </a:p>
          <a:p>
            <a:pPr marL="514350" indent="-285750">
              <a:buFont typeface="Arial,Sans-Serif"/>
              <a:buChar char="•"/>
            </a:pPr>
            <a:r>
              <a:rPr lang="en-US" sz="1500" err="1"/>
              <a:t>Variabilität</a:t>
            </a:r>
            <a:r>
              <a:rPr lang="en-US" sz="1500"/>
              <a:t> der </a:t>
            </a:r>
            <a:r>
              <a:rPr lang="en-US" sz="1500" err="1"/>
              <a:t>Umgebung</a:t>
            </a:r>
            <a:r>
              <a:rPr lang="en-US" sz="1500"/>
              <a:t> und </a:t>
            </a:r>
            <a:r>
              <a:rPr lang="en-US" sz="1500" err="1"/>
              <a:t>Flexibilität</a:t>
            </a:r>
            <a:endParaRPr lang="en-US" sz="1500"/>
          </a:p>
          <a:p>
            <a:pPr marL="514350" indent="-285750">
              <a:buFont typeface="Arial,Sans-Serif"/>
              <a:buChar char="•"/>
            </a:pPr>
            <a:r>
              <a:rPr lang="en-US" sz="1500"/>
              <a:t>Mangel an </a:t>
            </a:r>
            <a:r>
              <a:rPr lang="en-US" sz="1500" err="1"/>
              <a:t>Daten</a:t>
            </a:r>
            <a:endParaRPr lang="en-US" sz="1500"/>
          </a:p>
          <a:p>
            <a:pPr marL="514350" indent="-285750">
              <a:buFont typeface="Arial,Sans-Serif"/>
              <a:buChar char="•"/>
            </a:pPr>
            <a:r>
              <a:rPr lang="en-US" sz="1500" err="1"/>
              <a:t>Unabhängigkeit</a:t>
            </a:r>
            <a:r>
              <a:rPr lang="en-US" sz="1500"/>
              <a:t> von </a:t>
            </a:r>
            <a:r>
              <a:rPr lang="en-US" sz="1500" err="1"/>
              <a:t>Expertenwissen</a:t>
            </a:r>
            <a:endParaRPr lang="en-US" sz="1500"/>
          </a:p>
          <a:p>
            <a:pPr marL="514350" indent="-285750">
              <a:buFont typeface="Arial,Sans-Serif"/>
              <a:buChar char="•"/>
            </a:pPr>
            <a:r>
              <a:rPr lang="en-US" sz="1500" err="1"/>
              <a:t>Komplexität</a:t>
            </a:r>
            <a:r>
              <a:rPr lang="en-US" sz="1500"/>
              <a:t> de</a:t>
            </a:r>
            <a:r>
              <a:rPr lang="de-DE" sz="1500"/>
              <a:t>s</a:t>
            </a:r>
            <a:r>
              <a:rPr lang="en-US" sz="1500"/>
              <a:t> Task</a:t>
            </a:r>
            <a:r>
              <a:rPr lang="de-DE" sz="1500"/>
              <a:t>s</a:t>
            </a:r>
            <a:r>
              <a:rPr lang="en-US" sz="1500"/>
              <a:t> und Exploration</a:t>
            </a:r>
          </a:p>
          <a:p>
            <a:pPr marL="514350" indent="-285750">
              <a:buFont typeface="Arial"/>
              <a:buChar char="•"/>
            </a:pPr>
            <a:endParaRPr lang="en-US" sz="1500" b="1"/>
          </a:p>
        </p:txBody>
      </p:sp>
    </p:spTree>
    <p:extLst>
      <p:ext uri="{BB962C8B-B14F-4D97-AF65-F5344CB8AC3E}">
        <p14:creationId xmlns:p14="http://schemas.microsoft.com/office/powerpoint/2010/main" val="1233010273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6C13ED-6CC9-C93E-143F-63B214A60FD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4962" y="306002"/>
            <a:ext cx="10909200" cy="1275148"/>
          </a:xfrm>
        </p:spPr>
        <p:txBody>
          <a:bodyPr/>
          <a:lstStyle/>
          <a:p>
            <a:r>
              <a:rPr lang="de-DE" b="1"/>
              <a:t>		</a:t>
            </a:r>
            <a:r>
              <a:rPr lang="de-DE" sz="1800" b="1"/>
              <a:t>Environment</a:t>
            </a:r>
            <a:endParaRPr lang="en-US"/>
          </a:p>
          <a:p>
            <a:r>
              <a:rPr lang="de-DE" b="1"/>
              <a:t>Beschreibung des Environment 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824547-8165-9B32-6DE4-8BA6F2CB8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5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89433CF-ABA4-29CA-CA25-D748C99DB8E9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107700" y="6327910"/>
            <a:ext cx="2742900" cy="98100"/>
          </a:xfrm>
        </p:spPr>
        <p:txBody>
          <a:bodyPr/>
          <a:lstStyle/>
          <a:p>
            <a:r>
              <a:rPr lang="de-DE"/>
              <a:t>21.01.2025</a:t>
            </a:r>
          </a:p>
          <a:p>
            <a:endParaRPr lang="de-DE"/>
          </a:p>
        </p:txBody>
      </p:sp>
      <p:pic>
        <p:nvPicPr>
          <p:cNvPr id="9" name="Grafik 8" descr="Roboterhand Silhouette">
            <a:extLst>
              <a:ext uri="{FF2B5EF4-FFF2-40B4-BE49-F238E27FC236}">
                <a16:creationId xmlns:a16="http://schemas.microsoft.com/office/drawing/2014/main" id="{41A5A431-A697-E36B-A2C2-E53297E9D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1397" y="412265"/>
            <a:ext cx="571038" cy="571038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4DCDD3E0-2824-E731-DF2F-34310A4F9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1" y="1577928"/>
            <a:ext cx="5148834" cy="4227672"/>
          </a:xfrm>
        </p:spPr>
        <p:txBody>
          <a:bodyPr/>
          <a:lstStyle/>
          <a:p>
            <a:pPr marL="514350" indent="-285750">
              <a:buChar char="•"/>
            </a:pPr>
            <a:r>
              <a:rPr lang="en-US" sz="1600" err="1"/>
              <a:t>Zur</a:t>
            </a:r>
            <a:r>
              <a:rPr lang="en-US" sz="1600"/>
              <a:t> Ver</a:t>
            </a:r>
            <a:r>
              <a:rPr lang="de-DE" sz="1600"/>
              <a:t>f</a:t>
            </a:r>
            <a:r>
              <a:rPr lang="en-US" sz="1600" err="1"/>
              <a:t>ügung</a:t>
            </a:r>
            <a:r>
              <a:rPr lang="en-US" sz="1600"/>
              <a:t> </a:t>
            </a:r>
            <a:r>
              <a:rPr lang="en-US" sz="1600" err="1"/>
              <a:t>gestelltes</a:t>
            </a:r>
            <a:r>
              <a:rPr lang="en-US" sz="1600"/>
              <a:t> </a:t>
            </a:r>
            <a:r>
              <a:rPr lang="en-US" sz="1600" err="1"/>
              <a:t>pyBullet</a:t>
            </a:r>
            <a:r>
              <a:rPr lang="en-US" sz="1600"/>
              <a:t> Env</a:t>
            </a:r>
          </a:p>
          <a:p>
            <a:pPr marL="514350" indent="-285750">
              <a:buFont typeface="Arial,Sans-Serif"/>
              <a:buChar char="•"/>
            </a:pPr>
            <a:r>
              <a:rPr lang="en-US" sz="1600" err="1"/>
              <a:t>Zufällig</a:t>
            </a:r>
            <a:r>
              <a:rPr lang="en-US" sz="1600"/>
              <a:t> </a:t>
            </a:r>
            <a:r>
              <a:rPr lang="en-US" sz="1600" err="1"/>
              <a:t>platzierte</a:t>
            </a:r>
            <a:r>
              <a:rPr lang="en-US" sz="1600"/>
              <a:t> </a:t>
            </a:r>
            <a:r>
              <a:rPr lang="en-US" sz="1600" err="1"/>
              <a:t>Objekte</a:t>
            </a:r>
            <a:r>
              <a:rPr lang="en-US" sz="1600"/>
              <a:t> (</a:t>
            </a:r>
            <a:r>
              <a:rPr lang="en-US" sz="1600" err="1"/>
              <a:t>Quader</a:t>
            </a:r>
            <a:r>
              <a:rPr lang="en-US" sz="1600"/>
              <a:t>, Kugel, </a:t>
            </a:r>
            <a:r>
              <a:rPr lang="en-US" sz="1600" err="1"/>
              <a:t>Zylinder</a:t>
            </a:r>
            <a:r>
              <a:rPr lang="en-US" sz="1600"/>
              <a:t>)</a:t>
            </a:r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en-US" sz="1600" err="1"/>
              <a:t>Verschiedene</a:t>
            </a:r>
            <a:r>
              <a:rPr lang="en-US" sz="1600"/>
              <a:t> </a:t>
            </a:r>
            <a:r>
              <a:rPr lang="en-US" sz="1600" err="1"/>
              <a:t>Farben</a:t>
            </a:r>
            <a:endParaRPr lang="en-US" sz="1600"/>
          </a:p>
          <a:p>
            <a:pPr marL="971550" lvl="1" indent="-320675">
              <a:buFont typeface="Courier New"/>
              <a:buChar char="o"/>
            </a:pPr>
            <a:r>
              <a:rPr lang="en-US" sz="1600" err="1"/>
              <a:t>Verschiedene</a:t>
            </a:r>
            <a:r>
              <a:rPr lang="en-US" sz="1600"/>
              <a:t> </a:t>
            </a:r>
            <a:r>
              <a:rPr lang="en-US" sz="1600" err="1"/>
              <a:t>Größen</a:t>
            </a:r>
            <a:endParaRPr lang="en-US" sz="1600"/>
          </a:p>
          <a:p>
            <a:pPr marL="514350" indent="-285750">
              <a:buFont typeface="Arial,Sans-Serif"/>
              <a:buChar char="•"/>
            </a:pPr>
            <a:r>
              <a:rPr lang="en-US" sz="1600" err="1"/>
              <a:t>Zufällig</a:t>
            </a:r>
            <a:r>
              <a:rPr lang="en-US" sz="1600"/>
              <a:t> </a:t>
            </a:r>
            <a:r>
              <a:rPr lang="en-US" sz="1600" err="1"/>
              <a:t>platzierte</a:t>
            </a:r>
            <a:r>
              <a:rPr lang="en-US" sz="1600"/>
              <a:t> </a:t>
            </a:r>
            <a:r>
              <a:rPr lang="en-US" sz="1600" err="1"/>
              <a:t>Hindernisse</a:t>
            </a:r>
            <a:r>
              <a:rPr lang="en-US" sz="1600"/>
              <a:t> (</a:t>
            </a:r>
            <a:r>
              <a:rPr lang="en-US" sz="1600" err="1"/>
              <a:t>Quader</a:t>
            </a:r>
            <a:r>
              <a:rPr lang="en-US" sz="1600"/>
              <a:t>, </a:t>
            </a:r>
            <a:r>
              <a:rPr lang="en-US" sz="1600" err="1"/>
              <a:t>Zylinder</a:t>
            </a:r>
            <a:r>
              <a:rPr lang="en-US" sz="1600"/>
              <a:t>)</a:t>
            </a:r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en-US" sz="1600" err="1"/>
              <a:t>Homog</a:t>
            </a:r>
            <a:r>
              <a:rPr lang="de-DE" sz="1600" err="1"/>
              <a:t>ene</a:t>
            </a:r>
            <a:r>
              <a:rPr lang="en-US" sz="1600"/>
              <a:t> </a:t>
            </a:r>
            <a:r>
              <a:rPr lang="en-US" sz="1600" err="1"/>
              <a:t>Farbe</a:t>
            </a:r>
            <a:r>
              <a:rPr lang="en-US" sz="1600"/>
              <a:t>: Grau</a:t>
            </a:r>
          </a:p>
          <a:p>
            <a:pPr marL="971550" lvl="1" indent="-320675">
              <a:buSzPts val="1307"/>
              <a:buFont typeface="Courier New"/>
              <a:buChar char="o"/>
            </a:pPr>
            <a:r>
              <a:rPr lang="en-US" sz="1600" err="1"/>
              <a:t>Verschiedene</a:t>
            </a:r>
            <a:r>
              <a:rPr lang="en-US" sz="1600"/>
              <a:t> </a:t>
            </a:r>
            <a:r>
              <a:rPr lang="en-US" sz="1600" err="1"/>
              <a:t>Größen</a:t>
            </a:r>
            <a:endParaRPr lang="en-US" sz="1600"/>
          </a:p>
          <a:p>
            <a:pPr marL="514350" indent="-285750">
              <a:buFont typeface="Arial,Sans-Serif"/>
              <a:buChar char="•"/>
            </a:pPr>
            <a:r>
              <a:rPr lang="en-US" sz="1600"/>
              <a:t>Target Area: </a:t>
            </a:r>
            <a:r>
              <a:rPr lang="en-US" sz="1600" err="1"/>
              <a:t>Grüne</a:t>
            </a:r>
            <a:r>
              <a:rPr lang="en-US" sz="1600"/>
              <a:t> </a:t>
            </a:r>
            <a:r>
              <a:rPr lang="en-US" sz="1600" err="1"/>
              <a:t>Fläche</a:t>
            </a:r>
            <a:endParaRPr lang="en-US" sz="16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9516C1-2F53-D8B5-BDAB-C82B73CB9C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1590" y="1573980"/>
            <a:ext cx="5556812" cy="432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14055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6C13ED-6CC9-C93E-143F-63B214A60FD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4962" y="306002"/>
            <a:ext cx="10909200" cy="1275148"/>
          </a:xfrm>
        </p:spPr>
        <p:txBody>
          <a:bodyPr/>
          <a:lstStyle/>
          <a:p>
            <a:r>
              <a:rPr lang="de-DE" b="1"/>
              <a:t>		</a:t>
            </a:r>
            <a:r>
              <a:rPr lang="de-DE" sz="1800" b="1"/>
              <a:t>Environment</a:t>
            </a:r>
            <a:endParaRPr lang="en-US"/>
          </a:p>
          <a:p>
            <a:r>
              <a:rPr lang="de-DE" b="1"/>
              <a:t>Erklärung und Einschränkungen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824547-8165-9B32-6DE4-8BA6F2CB8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6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89433CF-ABA4-29CA-CA25-D748C99DB8E9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107700" y="6327910"/>
            <a:ext cx="2742900" cy="98100"/>
          </a:xfrm>
        </p:spPr>
        <p:txBody>
          <a:bodyPr/>
          <a:lstStyle/>
          <a:p>
            <a:r>
              <a:rPr lang="de-DE"/>
              <a:t>21.01.2025</a:t>
            </a:r>
          </a:p>
          <a:p>
            <a:endParaRPr lang="de-DE"/>
          </a:p>
        </p:txBody>
      </p:sp>
      <p:pic>
        <p:nvPicPr>
          <p:cNvPr id="9" name="Grafik 8" descr="Roboterhand Silhouette">
            <a:extLst>
              <a:ext uri="{FF2B5EF4-FFF2-40B4-BE49-F238E27FC236}">
                <a16:creationId xmlns:a16="http://schemas.microsoft.com/office/drawing/2014/main" id="{41A5A431-A697-E36B-A2C2-E53297E9D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1397" y="412265"/>
            <a:ext cx="571038" cy="571038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4DCDD3E0-2824-E731-DF2F-34310A4F9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1" y="1577928"/>
            <a:ext cx="5148834" cy="4227672"/>
          </a:xfrm>
        </p:spPr>
        <p:txBody>
          <a:bodyPr/>
          <a:lstStyle/>
          <a:p>
            <a:pPr marL="514350" indent="-285750">
              <a:buChar char="•"/>
            </a:pPr>
            <a:r>
              <a:rPr lang="en-US" sz="1450" err="1"/>
              <a:t>Positionen</a:t>
            </a:r>
            <a:r>
              <a:rPr lang="en-US" sz="1450"/>
              <a:t> </a:t>
            </a:r>
            <a:r>
              <a:rPr lang="en-US" sz="1450" err="1"/>
              <a:t>der</a:t>
            </a:r>
            <a:r>
              <a:rPr lang="en-US" sz="1450"/>
              <a:t> </a:t>
            </a:r>
            <a:r>
              <a:rPr lang="en-US" sz="1450" err="1"/>
              <a:t>Hindernisse</a:t>
            </a:r>
            <a:r>
              <a:rPr lang="en-US" sz="1450"/>
              <a:t>, </a:t>
            </a:r>
            <a:r>
              <a:rPr lang="en-US" sz="1450" err="1"/>
              <a:t>Objekte</a:t>
            </a:r>
            <a:r>
              <a:rPr lang="en-US" sz="1450"/>
              <a:t> und Target Area </a:t>
            </a:r>
            <a:r>
              <a:rPr lang="en-US" sz="1450" err="1"/>
              <a:t>sind</a:t>
            </a:r>
            <a:r>
              <a:rPr lang="en-US" sz="1450"/>
              <a:t> </a:t>
            </a:r>
            <a:r>
              <a:rPr lang="en-US" sz="1450" err="1"/>
              <a:t>bekannt</a:t>
            </a:r>
            <a:r>
              <a:rPr lang="en-US" sz="1450"/>
              <a:t>, </a:t>
            </a:r>
            <a:r>
              <a:rPr lang="en-US" sz="1450" err="1"/>
              <a:t>durch</a:t>
            </a:r>
            <a:r>
              <a:rPr lang="en-US" sz="1450"/>
              <a:t> </a:t>
            </a:r>
            <a:r>
              <a:rPr lang="en-US" sz="1450" err="1"/>
              <a:t>zuvor</a:t>
            </a:r>
            <a:r>
              <a:rPr lang="en-US" sz="1450"/>
              <a:t> </a:t>
            </a:r>
            <a:r>
              <a:rPr lang="en-US" sz="1450" err="1"/>
              <a:t>verwendete</a:t>
            </a:r>
            <a:r>
              <a:rPr lang="en-US" sz="1450"/>
              <a:t> </a:t>
            </a:r>
            <a:r>
              <a:rPr lang="en-US" sz="1450" err="1"/>
              <a:t>Objekterkennung</a:t>
            </a:r>
            <a:r>
              <a:rPr lang="en-US" sz="1450"/>
              <a:t> </a:t>
            </a:r>
            <a:r>
              <a:rPr lang="en-US" sz="1450" err="1"/>
              <a:t>mit</a:t>
            </a:r>
            <a:r>
              <a:rPr lang="en-US" sz="1450"/>
              <a:t> </a:t>
            </a:r>
            <a:r>
              <a:rPr lang="en-US" sz="1450" err="1"/>
              <a:t>Kamera</a:t>
            </a:r>
            <a:endParaRPr lang="en-US" sz="1450"/>
          </a:p>
          <a:p>
            <a:pPr marL="514350" indent="-285750">
              <a:buFont typeface="Arial,Sans-Serif"/>
              <a:buChar char="•"/>
            </a:pPr>
            <a:r>
              <a:rPr lang="en-US" sz="1500"/>
              <a:t>Die </a:t>
            </a:r>
            <a:r>
              <a:rPr lang="en-US" sz="1500" err="1"/>
              <a:t>Objekte</a:t>
            </a:r>
            <a:r>
              <a:rPr lang="en-US" sz="1500"/>
              <a:t> </a:t>
            </a:r>
            <a:r>
              <a:rPr lang="en-US" sz="1500" err="1"/>
              <a:t>können</a:t>
            </a:r>
            <a:r>
              <a:rPr lang="en-US" sz="1500"/>
              <a:t> </a:t>
            </a:r>
            <a:r>
              <a:rPr lang="en-US" sz="1500" err="1"/>
              <a:t>auch</a:t>
            </a:r>
            <a:r>
              <a:rPr lang="en-US" sz="1500"/>
              <a:t> </a:t>
            </a:r>
            <a:r>
              <a:rPr lang="en-US" sz="1500" err="1"/>
              <a:t>auf</a:t>
            </a:r>
            <a:r>
              <a:rPr lang="en-US" sz="1500"/>
              <a:t> dem </a:t>
            </a:r>
            <a:r>
              <a:rPr lang="en-US" sz="1500" err="1"/>
              <a:t>Tisch</a:t>
            </a:r>
            <a:r>
              <a:rPr lang="en-US" sz="1500"/>
              <a:t> </a:t>
            </a:r>
            <a:r>
              <a:rPr lang="en-US" sz="1500" err="1"/>
              <a:t>geschoben</a:t>
            </a:r>
            <a:r>
              <a:rPr lang="en-US" sz="1500"/>
              <a:t> </a:t>
            </a:r>
            <a:r>
              <a:rPr lang="en-US" sz="1500" err="1"/>
              <a:t>werden</a:t>
            </a:r>
            <a:r>
              <a:rPr lang="en-US" sz="1500"/>
              <a:t> und </a:t>
            </a:r>
            <a:r>
              <a:rPr lang="en-US" sz="1500" err="1"/>
              <a:t>nicht</a:t>
            </a:r>
            <a:r>
              <a:rPr lang="en-US" sz="1500"/>
              <a:t> </a:t>
            </a:r>
            <a:r>
              <a:rPr lang="en-US" sz="1500" err="1"/>
              <a:t>nur</a:t>
            </a:r>
            <a:r>
              <a:rPr lang="en-US" sz="1500"/>
              <a:t> </a:t>
            </a:r>
            <a:r>
              <a:rPr lang="en-US" sz="1500" err="1"/>
              <a:t>auf</a:t>
            </a:r>
            <a:r>
              <a:rPr lang="en-US" sz="1500"/>
              <a:t> </a:t>
            </a:r>
            <a:r>
              <a:rPr lang="en-US" sz="1500" err="1"/>
              <a:t>der</a:t>
            </a:r>
            <a:r>
              <a:rPr lang="en-US" sz="1500"/>
              <a:t> </a:t>
            </a:r>
            <a:r>
              <a:rPr lang="en-US" sz="1500" err="1"/>
              <a:t>schwarzen</a:t>
            </a:r>
            <a:r>
              <a:rPr lang="en-US" sz="1500"/>
              <a:t> </a:t>
            </a:r>
            <a:r>
              <a:rPr lang="en-US" sz="1500" err="1"/>
              <a:t>Fläche</a:t>
            </a:r>
            <a:endParaRPr lang="en-US" sz="1500"/>
          </a:p>
          <a:p>
            <a:pPr marL="514350" indent="-285750">
              <a:buFont typeface="Arial,Sans-Serif"/>
              <a:buChar char="•"/>
            </a:pPr>
            <a:r>
              <a:rPr lang="en-US" sz="1500" err="1"/>
              <a:t>Greifen</a:t>
            </a:r>
            <a:r>
              <a:rPr lang="en-US" sz="1500"/>
              <a:t> und </a:t>
            </a:r>
            <a:r>
              <a:rPr lang="de-DE" sz="1500"/>
              <a:t>S</a:t>
            </a:r>
            <a:r>
              <a:rPr lang="en-US" sz="1500" err="1"/>
              <a:t>chieben</a:t>
            </a:r>
            <a:r>
              <a:rPr lang="en-US" sz="1500"/>
              <a:t> </a:t>
            </a:r>
            <a:r>
              <a:rPr lang="en-US" sz="1500" err="1"/>
              <a:t>mit</a:t>
            </a:r>
            <a:r>
              <a:rPr lang="en-US" sz="1500"/>
              <a:t> </a:t>
            </a:r>
            <a:r>
              <a:rPr lang="en-US" sz="1500" err="1"/>
              <a:t>einem</a:t>
            </a:r>
            <a:r>
              <a:rPr lang="en-US" sz="1500"/>
              <a:t> Offset</a:t>
            </a:r>
          </a:p>
          <a:p>
            <a:pPr marL="514350" indent="-285750">
              <a:buFont typeface="Arial,Sans-Serif"/>
              <a:buChar char="•"/>
            </a:pPr>
            <a:r>
              <a:rPr lang="en-US" sz="1500"/>
              <a:t>TCP </a:t>
            </a:r>
            <a:r>
              <a:rPr lang="en-US" sz="1500" err="1"/>
              <a:t>darf</a:t>
            </a:r>
            <a:r>
              <a:rPr lang="en-US" sz="1500"/>
              <a:t> den </a:t>
            </a:r>
            <a:r>
              <a:rPr lang="en-US" sz="1500" err="1"/>
              <a:t>Tisch</a:t>
            </a:r>
            <a:r>
              <a:rPr lang="en-US" sz="1500"/>
              <a:t> </a:t>
            </a:r>
            <a:r>
              <a:rPr lang="en-US" sz="1500" err="1"/>
              <a:t>nicht</a:t>
            </a:r>
            <a:r>
              <a:rPr lang="en-US" sz="1500"/>
              <a:t> </a:t>
            </a:r>
            <a:r>
              <a:rPr lang="en-US" sz="1500" err="1"/>
              <a:t>verlassen</a:t>
            </a:r>
            <a:endParaRPr lang="en-US" sz="1500"/>
          </a:p>
          <a:p>
            <a:pPr marL="514350" indent="-285750">
              <a:buFont typeface="Arial,Sans-Serif"/>
              <a:buChar char="•"/>
            </a:pPr>
            <a:endParaRPr lang="en-US" sz="15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9516C1-2F53-D8B5-BDAB-C82B73CB9C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5522" y="1573980"/>
            <a:ext cx="5528948" cy="432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72441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6C13ED-6CC9-C93E-143F-63B214A60FD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4962" y="306002"/>
            <a:ext cx="10909200" cy="1275148"/>
          </a:xfrm>
        </p:spPr>
        <p:txBody>
          <a:bodyPr/>
          <a:lstStyle/>
          <a:p>
            <a:r>
              <a:rPr lang="de-DE" b="1"/>
              <a:t>		</a:t>
            </a:r>
            <a:r>
              <a:rPr lang="de-DE" sz="1800" b="1"/>
              <a:t>Reinforcement Algorithmus</a:t>
            </a:r>
            <a:endParaRPr lang="en-US"/>
          </a:p>
          <a:p>
            <a:r>
              <a:rPr lang="de-DE" b="1"/>
              <a:t>Warum Q-Learning?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824547-8165-9B32-6DE4-8BA6F2CB8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7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89433CF-ABA4-29CA-CA25-D748C99DB8E9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107700" y="6327910"/>
            <a:ext cx="2742900" cy="98100"/>
          </a:xfrm>
        </p:spPr>
        <p:txBody>
          <a:bodyPr/>
          <a:lstStyle/>
          <a:p>
            <a:r>
              <a:rPr lang="de-DE"/>
              <a:t>21.01.2025</a:t>
            </a:r>
          </a:p>
          <a:p>
            <a:endParaRPr lang="de-DE"/>
          </a:p>
        </p:txBody>
      </p:sp>
      <p:pic>
        <p:nvPicPr>
          <p:cNvPr id="9" name="Grafik 8" descr="Roboterhand Silhouette">
            <a:extLst>
              <a:ext uri="{FF2B5EF4-FFF2-40B4-BE49-F238E27FC236}">
                <a16:creationId xmlns:a16="http://schemas.microsoft.com/office/drawing/2014/main" id="{41A5A431-A697-E36B-A2C2-E53297E9D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1397" y="412265"/>
            <a:ext cx="571038" cy="571038"/>
          </a:xfrm>
          <a:prstGeom prst="rect">
            <a:avLst/>
          </a:prstGeom>
        </p:spPr>
      </p:pic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1EB565B9-50CB-0E6A-B4CB-BBC2D385D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1" y="1577928"/>
            <a:ext cx="10916885" cy="4227672"/>
          </a:xfrm>
        </p:spPr>
        <p:txBody>
          <a:bodyPr/>
          <a:lstStyle/>
          <a:p>
            <a:endParaRPr lang="en-US"/>
          </a:p>
          <a:p>
            <a:endParaRPr lang="en-US" sz="1450"/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BED546C1-66E8-1BCD-46FF-4915EB4E8269}"/>
              </a:ext>
            </a:extLst>
          </p:cNvPr>
          <p:cNvSpPr txBox="1">
            <a:spLocks/>
          </p:cNvSpPr>
          <p:nvPr/>
        </p:nvSpPr>
        <p:spPr>
          <a:xfrm>
            <a:off x="487361" y="1730328"/>
            <a:ext cx="10916885" cy="4227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None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1581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Char char="-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24137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14350" indent="-285750">
              <a:buFont typeface="Arial,Sans-Serif"/>
              <a:buChar char="•"/>
            </a:pPr>
            <a:r>
              <a:rPr lang="en-US" sz="1500" err="1"/>
              <a:t>Verwendeter</a:t>
            </a:r>
            <a:r>
              <a:rPr lang="en-US" sz="1500"/>
              <a:t> Reinforcement </a:t>
            </a:r>
            <a:r>
              <a:rPr lang="en-US" sz="1500" err="1"/>
              <a:t>Algorithmus</a:t>
            </a:r>
            <a:r>
              <a:rPr lang="de-DE" sz="1500"/>
              <a:t>: Q-Learning</a:t>
            </a:r>
            <a:endParaRPr lang="en-US" sz="1500"/>
          </a:p>
          <a:p>
            <a:pPr marL="514350" indent="-285750">
              <a:buFont typeface="Arial,Sans-Serif"/>
              <a:buChar char="•"/>
            </a:pPr>
            <a:r>
              <a:rPr lang="en-US" sz="1500" err="1"/>
              <a:t>Modellfreie</a:t>
            </a:r>
            <a:r>
              <a:rPr lang="en-US" sz="1500"/>
              <a:t> </a:t>
            </a:r>
            <a:r>
              <a:rPr lang="en-US" sz="1500" err="1"/>
              <a:t>Technik</a:t>
            </a:r>
            <a:r>
              <a:rPr lang="en-US" sz="1500"/>
              <a:t>, </a:t>
            </a:r>
            <a:r>
              <a:rPr lang="en-US" sz="1500" err="1"/>
              <a:t>der</a:t>
            </a:r>
            <a:r>
              <a:rPr lang="en-US" sz="1500"/>
              <a:t> Agent muss die </a:t>
            </a:r>
            <a:r>
              <a:rPr lang="en-US" sz="1500" err="1"/>
              <a:t>Umgebung</a:t>
            </a:r>
            <a:r>
              <a:rPr lang="en-US" sz="1500"/>
              <a:t> </a:t>
            </a:r>
            <a:r>
              <a:rPr lang="en-US" sz="1500" err="1"/>
              <a:t>nicht</a:t>
            </a:r>
            <a:r>
              <a:rPr lang="en-US" sz="1500"/>
              <a:t> </a:t>
            </a:r>
            <a:r>
              <a:rPr lang="en-US" sz="1500" err="1"/>
              <a:t>explizit</a:t>
            </a:r>
            <a:r>
              <a:rPr lang="en-US" sz="1500"/>
              <a:t> </a:t>
            </a:r>
            <a:r>
              <a:rPr lang="en-US" sz="1500" err="1"/>
              <a:t>modellieren</a:t>
            </a:r>
            <a:r>
              <a:rPr lang="en-US" sz="1500"/>
              <a:t> </a:t>
            </a:r>
          </a:p>
          <a:p>
            <a:pPr marL="514350" indent="-285750">
              <a:buFont typeface="Arial,Sans-Serif"/>
              <a:buChar char="•"/>
            </a:pPr>
            <a:r>
              <a:rPr lang="en-US" sz="1500" err="1"/>
              <a:t>Vergleichsweise</a:t>
            </a:r>
            <a:r>
              <a:rPr lang="en-US" sz="1500"/>
              <a:t> </a:t>
            </a:r>
            <a:r>
              <a:rPr lang="en-US" sz="1500" err="1"/>
              <a:t>einfach</a:t>
            </a:r>
            <a:r>
              <a:rPr lang="en-US" sz="1500"/>
              <a:t> </a:t>
            </a:r>
            <a:r>
              <a:rPr lang="en-US" sz="1500" err="1"/>
              <a:t>zu</a:t>
            </a:r>
            <a:r>
              <a:rPr lang="en-US" sz="1500"/>
              <a:t> </a:t>
            </a:r>
            <a:r>
              <a:rPr lang="en-US" sz="1500" err="1"/>
              <a:t>impl</a:t>
            </a:r>
            <a:r>
              <a:rPr lang="de-DE" sz="1500"/>
              <a:t>e</a:t>
            </a:r>
            <a:r>
              <a:rPr lang="en-US" sz="1500" err="1"/>
              <a:t>mentierender</a:t>
            </a:r>
            <a:r>
              <a:rPr lang="en-US" sz="1500"/>
              <a:t> </a:t>
            </a:r>
            <a:r>
              <a:rPr lang="en-US" sz="1500" err="1"/>
              <a:t>Algorithmus</a:t>
            </a:r>
            <a:endParaRPr lang="en-US" sz="1500"/>
          </a:p>
          <a:p>
            <a:pPr marL="514350" indent="-285750">
              <a:buFont typeface="Arial,Sans-Serif"/>
              <a:buChar char="•"/>
            </a:pPr>
            <a:r>
              <a:rPr lang="en-US" sz="1500" err="1"/>
              <a:t>Kovergenz</a:t>
            </a:r>
            <a:r>
              <a:rPr lang="en-US" sz="1500"/>
              <a:t> </a:t>
            </a:r>
            <a:r>
              <a:rPr lang="en-US" sz="1500" err="1"/>
              <a:t>zur</a:t>
            </a:r>
            <a:r>
              <a:rPr lang="en-US" sz="1500"/>
              <a:t> </a:t>
            </a:r>
            <a:r>
              <a:rPr lang="en-US" sz="1500" err="1"/>
              <a:t>optimale</a:t>
            </a:r>
            <a:r>
              <a:rPr lang="de-DE" sz="1500"/>
              <a:t>n</a:t>
            </a:r>
            <a:r>
              <a:rPr lang="en-US" sz="1500"/>
              <a:t> </a:t>
            </a:r>
            <a:r>
              <a:rPr lang="en-US" sz="1500" err="1"/>
              <a:t>Lösung</a:t>
            </a:r>
            <a:r>
              <a:rPr lang="en-US" sz="1500"/>
              <a:t> </a:t>
            </a:r>
            <a:r>
              <a:rPr lang="en-US" sz="1500" err="1"/>
              <a:t>bei</a:t>
            </a:r>
            <a:r>
              <a:rPr lang="en-US" sz="1500"/>
              <a:t> </a:t>
            </a:r>
            <a:r>
              <a:rPr lang="en-US" sz="1500" err="1"/>
              <a:t>einer</a:t>
            </a:r>
            <a:r>
              <a:rPr lang="en-US" sz="1500"/>
              <a:t> </a:t>
            </a:r>
            <a:r>
              <a:rPr lang="en-US" sz="1500" err="1"/>
              <a:t>ausreichend</a:t>
            </a:r>
            <a:r>
              <a:rPr lang="en-US" sz="1500"/>
              <a:t> </a:t>
            </a:r>
            <a:r>
              <a:rPr lang="en-US" sz="1500" err="1"/>
              <a:t>langen</a:t>
            </a:r>
            <a:r>
              <a:rPr lang="en-US" sz="1500"/>
              <a:t> </a:t>
            </a:r>
            <a:r>
              <a:rPr lang="en-US" sz="1500" err="1"/>
              <a:t>Lernphase</a:t>
            </a:r>
            <a:endParaRPr lang="en-US" sz="1500"/>
          </a:p>
          <a:p>
            <a:pPr marL="514350" indent="-285750">
              <a:buFont typeface="Arial,Sans-Serif"/>
              <a:buChar char="•"/>
            </a:pPr>
            <a:r>
              <a:rPr lang="en-US" sz="1500"/>
              <a:t>Agent </a:t>
            </a:r>
            <a:r>
              <a:rPr lang="en-US" sz="1500" err="1"/>
              <a:t>lernt</a:t>
            </a:r>
            <a:r>
              <a:rPr lang="en-US" sz="1500"/>
              <a:t> </a:t>
            </a:r>
            <a:r>
              <a:rPr lang="en-US" sz="1500" err="1"/>
              <a:t>durch</a:t>
            </a:r>
            <a:r>
              <a:rPr lang="en-US" sz="1500"/>
              <a:t> die </a:t>
            </a:r>
            <a:r>
              <a:rPr lang="en-US" sz="1500" err="1"/>
              <a:t>Interaktion</a:t>
            </a:r>
            <a:r>
              <a:rPr lang="en-US" sz="1500"/>
              <a:t> </a:t>
            </a:r>
            <a:r>
              <a:rPr lang="en-US" sz="1500" err="1"/>
              <a:t>mit</a:t>
            </a:r>
            <a:r>
              <a:rPr lang="en-US" sz="1500"/>
              <a:t> </a:t>
            </a:r>
            <a:r>
              <a:rPr lang="en-US" sz="1500" err="1"/>
              <a:t>der</a:t>
            </a:r>
            <a:r>
              <a:rPr lang="en-US" sz="1500"/>
              <a:t> </a:t>
            </a:r>
            <a:r>
              <a:rPr lang="en-US" sz="1500" err="1"/>
              <a:t>Umgebung</a:t>
            </a:r>
            <a:r>
              <a:rPr lang="en-US" sz="1500"/>
              <a:t> </a:t>
            </a:r>
          </a:p>
          <a:p>
            <a:pPr marL="514350" indent="-285750">
              <a:buFont typeface="Arial,Sans-Serif"/>
              <a:buChar char="•"/>
            </a:pPr>
            <a:r>
              <a:rPr lang="en-US" sz="1500" err="1"/>
              <a:t>Einfache</a:t>
            </a:r>
            <a:r>
              <a:rPr lang="en-US" sz="1500"/>
              <a:t> </a:t>
            </a:r>
            <a:r>
              <a:rPr lang="en-US" sz="1500" err="1"/>
              <a:t>Erweiterbarkeit</a:t>
            </a:r>
            <a:r>
              <a:rPr lang="en-US" sz="1500"/>
              <a:t>  </a:t>
            </a:r>
          </a:p>
          <a:p>
            <a:pPr marL="514350" indent="-285750">
              <a:buFont typeface="Arial,Sans-Serif"/>
              <a:buChar char="•"/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80130706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6C13ED-6CC9-C93E-143F-63B214A60FD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4962" y="306002"/>
            <a:ext cx="10909200" cy="1275148"/>
          </a:xfrm>
        </p:spPr>
        <p:txBody>
          <a:bodyPr/>
          <a:lstStyle/>
          <a:p>
            <a:r>
              <a:rPr lang="de-DE" b="1"/>
              <a:t>		</a:t>
            </a:r>
            <a:r>
              <a:rPr lang="de-DE" sz="1800" b="1" err="1"/>
              <a:t>Gridworld</a:t>
            </a:r>
            <a:endParaRPr lang="en-US" err="1"/>
          </a:p>
          <a:p>
            <a:r>
              <a:rPr lang="de-DE" b="1"/>
              <a:t>Beschreibung der Gridworld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824547-8165-9B32-6DE4-8BA6F2CB8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8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89433CF-ABA4-29CA-CA25-D748C99DB8E9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107700" y="6327910"/>
            <a:ext cx="2742900" cy="98100"/>
          </a:xfrm>
        </p:spPr>
        <p:txBody>
          <a:bodyPr/>
          <a:lstStyle/>
          <a:p>
            <a:r>
              <a:rPr lang="de-DE"/>
              <a:t>21.01.2025</a:t>
            </a:r>
          </a:p>
          <a:p>
            <a:endParaRPr lang="de-DE"/>
          </a:p>
        </p:txBody>
      </p:sp>
      <p:pic>
        <p:nvPicPr>
          <p:cNvPr id="9" name="Grafik 8" descr="Roboterhand Silhouette">
            <a:extLst>
              <a:ext uri="{FF2B5EF4-FFF2-40B4-BE49-F238E27FC236}">
                <a16:creationId xmlns:a16="http://schemas.microsoft.com/office/drawing/2014/main" id="{41A5A431-A697-E36B-A2C2-E53297E9D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1397" y="412265"/>
            <a:ext cx="571038" cy="571038"/>
          </a:xfrm>
          <a:prstGeom prst="rect">
            <a:avLst/>
          </a:prstGeom>
        </p:spPr>
      </p:pic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1EB565B9-50CB-0E6A-B4CB-BBC2D385D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1" y="1577928"/>
            <a:ext cx="10916885" cy="4227672"/>
          </a:xfrm>
        </p:spPr>
        <p:txBody>
          <a:bodyPr/>
          <a:lstStyle/>
          <a:p>
            <a:endParaRPr lang="en-US"/>
          </a:p>
          <a:p>
            <a:endParaRPr lang="en-US" sz="1450"/>
          </a:p>
        </p:txBody>
      </p:sp>
      <p:pic>
        <p:nvPicPr>
          <p:cNvPr id="6" name="Picture 5" descr="A white background with red squares and yellow squares&#10;&#10;Description automatically generated">
            <a:extLst>
              <a:ext uri="{FF2B5EF4-FFF2-40B4-BE49-F238E27FC236}">
                <a16:creationId xmlns:a16="http://schemas.microsoft.com/office/drawing/2014/main" id="{AB27D0E3-0332-68C1-0674-B71F8CDE47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5751" y="949411"/>
            <a:ext cx="4175499" cy="5597609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20CC5057-3915-1991-EEEC-EA585C9AE796}"/>
              </a:ext>
            </a:extLst>
          </p:cNvPr>
          <p:cNvSpPr txBox="1">
            <a:spLocks/>
          </p:cNvSpPr>
          <p:nvPr/>
        </p:nvSpPr>
        <p:spPr>
          <a:xfrm>
            <a:off x="334961" y="1577928"/>
            <a:ext cx="5148834" cy="4227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707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None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0802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1581" algn="l" rtl="0">
              <a:lnSpc>
                <a:spcPct val="123966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307"/>
              <a:buFont typeface="Arial"/>
              <a:buChar char="-"/>
              <a:defRPr sz="14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24137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  <a:defRPr sz="14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14350" indent="-285750">
              <a:buFont typeface="Arial,Sans-Serif"/>
              <a:buChar char="•"/>
            </a:pPr>
            <a:r>
              <a:rPr lang="en-US" sz="1500" err="1"/>
              <a:t>Abbildung</a:t>
            </a:r>
            <a:r>
              <a:rPr lang="en-US" sz="1500"/>
              <a:t> des Environments </a:t>
            </a:r>
            <a:r>
              <a:rPr lang="en-US" sz="1500" err="1"/>
              <a:t>mit</a:t>
            </a:r>
            <a:r>
              <a:rPr lang="en-US" sz="1500"/>
              <a:t> </a:t>
            </a:r>
            <a:r>
              <a:rPr lang="en-US" sz="1500" err="1"/>
              <a:t>Objekt</a:t>
            </a:r>
            <a:r>
              <a:rPr lang="en-US" sz="1500"/>
              <a:t>, </a:t>
            </a:r>
            <a:r>
              <a:rPr lang="en-US" sz="1500" err="1"/>
              <a:t>Hindernisse</a:t>
            </a:r>
            <a:r>
              <a:rPr lang="de-DE" sz="1500"/>
              <a:t>n</a:t>
            </a:r>
            <a:r>
              <a:rPr lang="en-US" sz="1500"/>
              <a:t> und Target Area</a:t>
            </a:r>
          </a:p>
          <a:p>
            <a:pPr marL="971550" lvl="1" indent="-285750">
              <a:buFont typeface="Courier New,monospace"/>
              <a:buChar char="o"/>
            </a:pPr>
            <a:r>
              <a:rPr lang="en-US" sz="1500" err="1"/>
              <a:t>Objekt</a:t>
            </a:r>
            <a:r>
              <a:rPr lang="en-US" sz="1500"/>
              <a:t>: orange (4)</a:t>
            </a:r>
          </a:p>
          <a:p>
            <a:pPr marL="971550" lvl="1" indent="-285750">
              <a:buFont typeface="Courier New,monospace"/>
              <a:buChar char="o"/>
            </a:pPr>
            <a:r>
              <a:rPr lang="en-US" sz="1500" err="1"/>
              <a:t>Hindernisse</a:t>
            </a:r>
            <a:r>
              <a:rPr lang="en-US" sz="1500"/>
              <a:t>: rot (8)</a:t>
            </a:r>
          </a:p>
          <a:p>
            <a:pPr marL="971550" lvl="1" indent="-285750">
              <a:buFont typeface="Courier New,monospace"/>
              <a:buChar char="o"/>
            </a:pPr>
            <a:r>
              <a:rPr lang="en-US" sz="1500"/>
              <a:t>Target Area: </a:t>
            </a:r>
            <a:r>
              <a:rPr lang="en-US" sz="1500" err="1"/>
              <a:t>gelb</a:t>
            </a:r>
            <a:r>
              <a:rPr lang="en-US" sz="1500"/>
              <a:t> (1)</a:t>
            </a:r>
          </a:p>
          <a:p>
            <a:pPr marL="514350" indent="-285750">
              <a:buFont typeface="Arial"/>
              <a:buChar char="•"/>
            </a:pPr>
            <a:r>
              <a:rPr lang="en-US" sz="1450" err="1"/>
              <a:t>Objekt</a:t>
            </a:r>
            <a:r>
              <a:rPr lang="en-US" sz="1450"/>
              <a:t> – Agent</a:t>
            </a:r>
          </a:p>
          <a:p>
            <a:pPr marL="514350" indent="-285750">
              <a:buFont typeface="Arial"/>
              <a:buChar char="•"/>
            </a:pPr>
            <a:r>
              <a:rPr lang="en-US" sz="1450" err="1"/>
              <a:t>Hindernisse</a:t>
            </a:r>
            <a:r>
              <a:rPr lang="en-US" sz="1450"/>
              <a:t> – Blocking States</a:t>
            </a:r>
          </a:p>
          <a:p>
            <a:pPr marL="514350" indent="-285750">
              <a:buFont typeface="Arial"/>
              <a:buChar char="•"/>
            </a:pPr>
            <a:r>
              <a:rPr lang="en-US" sz="1450"/>
              <a:t>Target Area – Reward und Terminal State</a:t>
            </a:r>
          </a:p>
          <a:p>
            <a:pPr marL="514350" indent="-285750">
              <a:buFont typeface="Arial"/>
              <a:buChar char="•"/>
            </a:pPr>
            <a:endParaRPr lang="en-US" sz="1450"/>
          </a:p>
        </p:txBody>
      </p:sp>
    </p:spTree>
    <p:extLst>
      <p:ext uri="{BB962C8B-B14F-4D97-AF65-F5344CB8AC3E}">
        <p14:creationId xmlns:p14="http://schemas.microsoft.com/office/powerpoint/2010/main" val="1098162825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6C13ED-6CC9-C93E-143F-63B214A60FD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4962" y="306002"/>
            <a:ext cx="10909200" cy="1275148"/>
          </a:xfrm>
        </p:spPr>
        <p:txBody>
          <a:bodyPr/>
          <a:lstStyle/>
          <a:p>
            <a:r>
              <a:rPr lang="de-DE" b="1"/>
              <a:t>		</a:t>
            </a:r>
            <a:r>
              <a:rPr lang="de-DE" sz="1800" b="1"/>
              <a:t>Ausführung</a:t>
            </a:r>
            <a:endParaRPr lang="en-US"/>
          </a:p>
          <a:p>
            <a:r>
              <a:rPr lang="de-DE" b="1"/>
              <a:t>Training und Test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824547-8165-9B32-6DE4-8BA6F2CB82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9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89433CF-ABA4-29CA-CA25-D748C99DB8E9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107700" y="6327910"/>
            <a:ext cx="2742900" cy="98100"/>
          </a:xfrm>
        </p:spPr>
        <p:txBody>
          <a:bodyPr/>
          <a:lstStyle/>
          <a:p>
            <a:r>
              <a:rPr lang="de-DE"/>
              <a:t>21.01.2025</a:t>
            </a:r>
          </a:p>
          <a:p>
            <a:endParaRPr lang="de-DE"/>
          </a:p>
        </p:txBody>
      </p:sp>
      <p:pic>
        <p:nvPicPr>
          <p:cNvPr id="9" name="Grafik 8" descr="Roboterhand Silhouette">
            <a:extLst>
              <a:ext uri="{FF2B5EF4-FFF2-40B4-BE49-F238E27FC236}">
                <a16:creationId xmlns:a16="http://schemas.microsoft.com/office/drawing/2014/main" id="{41A5A431-A697-E36B-A2C2-E53297E9D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41397" y="412265"/>
            <a:ext cx="571038" cy="571038"/>
          </a:xfrm>
          <a:prstGeom prst="rect">
            <a:avLst/>
          </a:prstGeom>
        </p:spPr>
      </p:pic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1EB565B9-50CB-0E6A-B4CB-BBC2D385D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1" y="1577928"/>
            <a:ext cx="10916885" cy="4227672"/>
          </a:xfrm>
        </p:spPr>
        <p:txBody>
          <a:bodyPr/>
          <a:lstStyle/>
          <a:p>
            <a:endParaRPr lang="en-US"/>
          </a:p>
          <a:p>
            <a:endParaRPr lang="en-US" sz="145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360CE6-E8D7-9B21-160A-3B9276F01B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351" y="1553635"/>
            <a:ext cx="5943280" cy="464916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FAFCA2B-B604-5906-B9B2-BA96884DD1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9021" y="1605766"/>
            <a:ext cx="3423796" cy="461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76944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HKA_Präsentation // Cover">
  <a:themeElements>
    <a:clrScheme name="HKA _ RGB _200330">
      <a:dk1>
        <a:srgbClr val="000000"/>
      </a:dk1>
      <a:lt1>
        <a:srgbClr val="FFFFFF"/>
      </a:lt1>
      <a:dk2>
        <a:srgbClr val="FFFFFF"/>
      </a:dk2>
      <a:lt2>
        <a:srgbClr val="D72305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HKA_Präsentation // Inhalt">
  <a:themeElements>
    <a:clrScheme name="HKA RGB 200528">
      <a:dk1>
        <a:srgbClr val="000000"/>
      </a:dk1>
      <a:lt1>
        <a:srgbClr val="FFFFFF"/>
      </a:lt1>
      <a:dk2>
        <a:srgbClr val="FFFFFF"/>
      </a:dk2>
      <a:lt2>
        <a:srgbClr val="288632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6DAF6F842CDE545988A38FEEE390CAD" ma:contentTypeVersion="4" ma:contentTypeDescription="Ein neues Dokument erstellen." ma:contentTypeScope="" ma:versionID="c320cc10dfa17ee5f0f4975e721d2140">
  <xsd:schema xmlns:xsd="http://www.w3.org/2001/XMLSchema" xmlns:xs="http://www.w3.org/2001/XMLSchema" xmlns:p="http://schemas.microsoft.com/office/2006/metadata/properties" xmlns:ns2="547b2dda-46b6-41f6-ad15-d8febd4b404f" targetNamespace="http://schemas.microsoft.com/office/2006/metadata/properties" ma:root="true" ma:fieldsID="f2efa160749d575e855a5b4e20388cc9" ns2:_="">
    <xsd:import namespace="547b2dda-46b6-41f6-ad15-d8febd4b40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7b2dda-46b6-41f6-ad15-d8febd4b40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D267EC-4952-4F76-BC0B-43D2266FDC98}">
  <ds:schemaRefs>
    <ds:schemaRef ds:uri="547b2dda-46b6-41f6-ad15-d8febd4b404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4E8D6C6-13A7-4E97-8338-ED52154FEDF2}"/>
</file>

<file path=customXml/itemProps3.xml><?xml version="1.0" encoding="utf-8"?>
<ds:datastoreItem xmlns:ds="http://schemas.openxmlformats.org/officeDocument/2006/customXml" ds:itemID="{041BD011-2258-4E94-A117-4F454D8650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11</Notes>
  <HiddenSlides>1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HKA_Präsentation // Cover</vt:lpstr>
      <vt:lpstr>HKA_Präsentation // Inhalt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Andreas Schmitt;Maurice Droll;Leo Schäfer;Raphael Aberle;Eshan Savla</dc:creator>
  <cp:revision>1</cp:revision>
  <dcterms:created xsi:type="dcterms:W3CDTF">2021-01-26T14:35:33Z</dcterms:created>
  <dcterms:modified xsi:type="dcterms:W3CDTF">2025-01-21T11:57:07Z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0x01010006DAF6F842CDE545988A38FEEE390CAD</vt:lpwstr>
  </property>
  <property fmtid="{D5CDD505-2E9C-101B-9397-08002B2CF9AE}" pid="3" name="MediaServiceImageTags">
    <vt:lpwstr/>
  </property>
  <property fmtid="{D5CDD505-2E9C-101B-9397-08002B2CF9AE}" pid="4" name="Order">
    <vt:lpwstr>2400.00000000000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